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62"/>
  </p:notesMasterIdLst>
  <p:handoutMasterIdLst>
    <p:handoutMasterId r:id="rId63"/>
  </p:handoutMasterIdLst>
  <p:sldIdLst>
    <p:sldId id="256" r:id="rId3"/>
    <p:sldId id="305" r:id="rId4"/>
    <p:sldId id="260" r:id="rId5"/>
    <p:sldId id="300" r:id="rId6"/>
    <p:sldId id="259" r:id="rId7"/>
    <p:sldId id="261" r:id="rId8"/>
    <p:sldId id="264" r:id="rId9"/>
    <p:sldId id="267" r:id="rId10"/>
    <p:sldId id="265" r:id="rId11"/>
    <p:sldId id="313" r:id="rId12"/>
    <p:sldId id="287"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11" r:id="rId27"/>
    <p:sldId id="269" r:id="rId28"/>
    <p:sldId id="277" r:id="rId29"/>
    <p:sldId id="293" r:id="rId30"/>
    <p:sldId id="292" r:id="rId31"/>
    <p:sldId id="270" r:id="rId32"/>
    <p:sldId id="307" r:id="rId33"/>
    <p:sldId id="278" r:id="rId34"/>
    <p:sldId id="314" r:id="rId35"/>
    <p:sldId id="289" r:id="rId36"/>
    <p:sldId id="262" r:id="rId37"/>
    <p:sldId id="274" r:id="rId38"/>
    <p:sldId id="310" r:id="rId39"/>
    <p:sldId id="315" r:id="rId40"/>
    <p:sldId id="320" r:id="rId41"/>
    <p:sldId id="322" r:id="rId42"/>
    <p:sldId id="338" r:id="rId43"/>
    <p:sldId id="344" r:id="rId44"/>
    <p:sldId id="345" r:id="rId45"/>
    <p:sldId id="346" r:id="rId46"/>
    <p:sldId id="353" r:id="rId47"/>
    <p:sldId id="347" r:id="rId48"/>
    <p:sldId id="348" r:id="rId49"/>
    <p:sldId id="349" r:id="rId50"/>
    <p:sldId id="350" r:id="rId51"/>
    <p:sldId id="351" r:id="rId52"/>
    <p:sldId id="352" r:id="rId53"/>
    <p:sldId id="343" r:id="rId54"/>
    <p:sldId id="321" r:id="rId55"/>
    <p:sldId id="339" r:id="rId56"/>
    <p:sldId id="340" r:id="rId57"/>
    <p:sldId id="341" r:id="rId58"/>
    <p:sldId id="342" r:id="rId59"/>
    <p:sldId id="290" r:id="rId60"/>
    <p:sldId id="291" r:id="rId61"/>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BFF37"/>
    <a:srgbClr val="02B8AD"/>
    <a:srgbClr val="000000"/>
    <a:srgbClr val="DEFD27"/>
    <a:srgbClr val="525252"/>
    <a:srgbClr val="CC66FF"/>
    <a:srgbClr val="CC0066"/>
    <a:srgbClr val="686868"/>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71" autoAdjust="0"/>
    <p:restoredTop sz="94799" autoAdjust="0"/>
  </p:normalViewPr>
  <p:slideViewPr>
    <p:cSldViewPr>
      <p:cViewPr varScale="1">
        <p:scale>
          <a:sx n="53" d="100"/>
          <a:sy n="53" d="100"/>
        </p:scale>
        <p:origin x="156" y="102"/>
      </p:cViewPr>
      <p:guideLst>
        <p:guide orient="horz" pos="3240"/>
        <p:guide pos="576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Feuille_de_calcul_Microsoft_Excel1.xlsx"/></Relationships>
</file>

<file path=ppt/charts/_rels/chart2.xml.rels><?xml version="1.0" encoding="UTF-8" standalone="yes"?>
<Relationships xmlns="http://schemas.openxmlformats.org/package/2006/relationships"><Relationship Id="rId1" Type="http://schemas.openxmlformats.org/officeDocument/2006/relationships/package" Target="../embeddings/Feuille_de_calcul_Microsoft_Excel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YN</c:v>
                </c:pt>
              </c:strCache>
            </c:strRef>
          </c:tx>
          <c:spPr>
            <a:effectLst/>
          </c:spPr>
          <c:dPt>
            <c:idx val="0"/>
            <c:bubble3D val="0"/>
            <c:spPr>
              <a:solidFill>
                <a:schemeClr val="accent1">
                  <a:alpha val="40000"/>
                </a:schemeClr>
              </a:solidFill>
              <a:effectLst/>
            </c:spPr>
          </c:dPt>
          <c:dPt>
            <c:idx val="1"/>
            <c:bubble3D val="0"/>
            <c:spPr>
              <a:solidFill>
                <a:schemeClr val="accent2">
                  <a:alpha val="40000"/>
                </a:schemeClr>
              </a:solidFill>
              <a:effectLst/>
            </c:spPr>
          </c:dPt>
          <c:cat>
            <c:strRef>
              <c:f>Sheet1!$A$2:$A$3</c:f>
              <c:strCache>
                <c:ptCount val="2"/>
                <c:pt idx="0">
                  <c:v>Yes</c:v>
                </c:pt>
                <c:pt idx="1">
                  <c:v>No</c:v>
                </c:pt>
              </c:strCache>
            </c:strRef>
          </c:cat>
          <c:val>
            <c:numRef>
              <c:f>Sheet1!$B$2:$B$3</c:f>
              <c:numCache>
                <c:formatCode>0%</c:formatCode>
                <c:ptCount val="2"/>
                <c:pt idx="0">
                  <c:v>0.95000000000000007</c:v>
                </c:pt>
                <c:pt idx="1">
                  <c:v>0.05</c:v>
                </c:pt>
              </c:numCache>
            </c:numRef>
          </c:val>
        </c:ser>
        <c:dLbls>
          <c:showLegendKey val="0"/>
          <c:showVal val="0"/>
          <c:showCatName val="0"/>
          <c:showSerName val="0"/>
          <c:showPercent val="0"/>
          <c:showBubbleSize val="0"/>
          <c:showLeaderLines val="0"/>
        </c:dLbls>
        <c:firstSliceAng val="0"/>
        <c:holeSize val="75"/>
      </c:doughnutChart>
    </c:plotArea>
    <c:plotVisOnly val="1"/>
    <c:dispBlanksAs val="zero"/>
    <c:showDLblsOverMax val="0"/>
  </c:chart>
  <c:txPr>
    <a:bodyPr/>
    <a:lstStyle/>
    <a:p>
      <a:pPr>
        <a:defRPr sz="1800"/>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YN</c:v>
                </c:pt>
              </c:strCache>
            </c:strRef>
          </c:tx>
          <c:spPr>
            <a:effectLst/>
          </c:spPr>
          <c:dPt>
            <c:idx val="0"/>
            <c:bubble3D val="0"/>
            <c:spPr>
              <a:solidFill>
                <a:schemeClr val="accent1">
                  <a:alpha val="40000"/>
                </a:schemeClr>
              </a:solidFill>
              <a:effectLst/>
            </c:spPr>
          </c:dPt>
          <c:dPt>
            <c:idx val="1"/>
            <c:bubble3D val="0"/>
            <c:spPr>
              <a:solidFill>
                <a:schemeClr val="accent2">
                  <a:alpha val="40000"/>
                </a:schemeClr>
              </a:solidFill>
              <a:effectLst/>
            </c:spPr>
          </c:dPt>
          <c:cat>
            <c:strRef>
              <c:f>Sheet1!$A$2:$A$3</c:f>
              <c:strCache>
                <c:ptCount val="2"/>
                <c:pt idx="0">
                  <c:v>Yes</c:v>
                </c:pt>
                <c:pt idx="1">
                  <c:v>No</c:v>
                </c:pt>
              </c:strCache>
            </c:strRef>
          </c:cat>
          <c:val>
            <c:numRef>
              <c:f>Sheet1!$B$2:$B$3</c:f>
              <c:numCache>
                <c:formatCode>0%</c:formatCode>
                <c:ptCount val="2"/>
                <c:pt idx="0">
                  <c:v>0.76000000000000012</c:v>
                </c:pt>
                <c:pt idx="1">
                  <c:v>0.24000000000000002</c:v>
                </c:pt>
              </c:numCache>
            </c:numRef>
          </c:val>
        </c:ser>
        <c:dLbls>
          <c:showLegendKey val="0"/>
          <c:showVal val="0"/>
          <c:showCatName val="0"/>
          <c:showSerName val="0"/>
          <c:showPercent val="0"/>
          <c:showBubbleSize val="0"/>
          <c:showLeaderLines val="0"/>
        </c:dLbls>
        <c:firstSliceAng val="0"/>
        <c:holeSize val="75"/>
      </c:doughnutChart>
    </c:plotArea>
    <c:plotVisOnly val="1"/>
    <c:dispBlanksAs val="zero"/>
    <c:showDLblsOverMax val="0"/>
  </c:chart>
  <c:txPr>
    <a:bodyPr/>
    <a:lstStyle/>
    <a:p>
      <a:pPr>
        <a:defRPr sz="1800"/>
      </a:pPr>
      <a:endParaRPr lang="fr-F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B007AB-A715-4F43-AFB0-CEA1026E817C}" type="doc">
      <dgm:prSet loTypeId="urn:microsoft.com/office/officeart/2005/8/layout/radial1" loCatId="cycle" qsTypeId="urn:microsoft.com/office/officeart/2005/8/quickstyle/simple2" qsCatId="simple" csTypeId="urn:microsoft.com/office/officeart/2005/8/colors/accent2_1" csCatId="accent2" phldr="1"/>
      <dgm:spPr/>
      <dgm:t>
        <a:bodyPr/>
        <a:lstStyle/>
        <a:p>
          <a:endParaRPr lang="fr-FR"/>
        </a:p>
      </dgm:t>
    </dgm:pt>
    <dgm:pt modelId="{6B789B4A-45EC-4184-98B3-DDEDEBE08632}">
      <dgm:prSet phldrT="[Texte]"/>
      <dgm:spPr>
        <a:solidFill>
          <a:schemeClr val="accent3">
            <a:lumMod val="20000"/>
            <a:lumOff val="80000"/>
            <a:alpha val="32000"/>
          </a:schemeClr>
        </a:solidFill>
        <a:ln>
          <a:solidFill>
            <a:srgbClr val="525252">
              <a:alpha val="55000"/>
            </a:srgbClr>
          </a:solidFill>
        </a:ln>
      </dgm:spPr>
      <dgm:t>
        <a:bodyPr/>
        <a:lstStyle/>
        <a:p>
          <a:r>
            <a:rPr lang="fr-FR" dirty="0" err="1"/>
            <a:t>TakeTaxi</a:t>
          </a:r>
          <a:endParaRPr lang="fr-FR" dirty="0"/>
        </a:p>
      </dgm:t>
    </dgm:pt>
    <dgm:pt modelId="{A6CC6414-1C6B-4FA8-B092-7A3C13BB00B4}" type="parTrans" cxnId="{27C2FA27-990D-4445-8963-0F594057DA25}">
      <dgm:prSet/>
      <dgm:spPr/>
      <dgm:t>
        <a:bodyPr/>
        <a:lstStyle/>
        <a:p>
          <a:endParaRPr lang="fr-FR"/>
        </a:p>
      </dgm:t>
    </dgm:pt>
    <dgm:pt modelId="{6EDE608D-C7E6-4412-9098-34C41C82A121}" type="sibTrans" cxnId="{27C2FA27-990D-4445-8963-0F594057DA25}">
      <dgm:prSet/>
      <dgm:spPr/>
      <dgm:t>
        <a:bodyPr/>
        <a:lstStyle/>
        <a:p>
          <a:endParaRPr lang="fr-FR"/>
        </a:p>
      </dgm:t>
    </dgm:pt>
    <dgm:pt modelId="{EE0A9EF8-4310-42E4-A2BD-7397D161717A}">
      <dgm:prSet phldrT="[Texte]" custT="1"/>
      <dgm:spPr>
        <a:solidFill>
          <a:srgbClr val="02B8AD">
            <a:alpha val="31000"/>
          </a:srgbClr>
        </a:solidFill>
        <a:ln>
          <a:solidFill>
            <a:srgbClr val="BBFF37"/>
          </a:solidFill>
        </a:ln>
      </dgm:spPr>
      <dgm:t>
        <a:bodyPr/>
        <a:lstStyle/>
        <a:p>
          <a:r>
            <a:rPr lang="fr-FR" sz="2500" b="1" i="1" dirty="0"/>
            <a:t>Substitue</a:t>
          </a:r>
          <a:r>
            <a:rPr lang="fr-FR" sz="2500" dirty="0"/>
            <a:t> </a:t>
          </a:r>
        </a:p>
        <a:p>
          <a:r>
            <a:rPr lang="fr-FR" sz="2500" dirty="0" smtClean="0"/>
            <a:t>Bus, grand-taxi, </a:t>
          </a:r>
          <a:r>
            <a:rPr lang="fr-FR" sz="2500" dirty="0"/>
            <a:t>bicyclette </a:t>
          </a:r>
        </a:p>
      </dgm:t>
    </dgm:pt>
    <dgm:pt modelId="{F19D1A37-11F3-4351-9297-1396F2EA0671}" type="parTrans" cxnId="{1F4BB169-ABA8-4563-99CD-0B02AE9AC6DD}">
      <dgm:prSet/>
      <dgm:spPr/>
      <dgm:t>
        <a:bodyPr/>
        <a:lstStyle/>
        <a:p>
          <a:endParaRPr lang="fr-FR"/>
        </a:p>
      </dgm:t>
    </dgm:pt>
    <dgm:pt modelId="{B6881D62-CE17-43C5-8DCB-84D57BC19897}" type="sibTrans" cxnId="{1F4BB169-ABA8-4563-99CD-0B02AE9AC6DD}">
      <dgm:prSet/>
      <dgm:spPr/>
      <dgm:t>
        <a:bodyPr/>
        <a:lstStyle/>
        <a:p>
          <a:endParaRPr lang="fr-FR"/>
        </a:p>
      </dgm:t>
    </dgm:pt>
    <dgm:pt modelId="{7995FDAC-79A7-4FD7-B6D1-4E41680BF2E8}">
      <dgm:prSet phldrT="[Texte]" custT="1"/>
      <dgm:spPr>
        <a:solidFill>
          <a:schemeClr val="bg1">
            <a:lumMod val="85000"/>
          </a:schemeClr>
        </a:solidFill>
        <a:ln>
          <a:solidFill>
            <a:srgbClr val="02B8AD"/>
          </a:solidFill>
        </a:ln>
      </dgm:spPr>
      <dgm:t>
        <a:bodyPr/>
        <a:lstStyle/>
        <a:p>
          <a:r>
            <a:rPr lang="fr-FR" sz="2500" b="1" i="1" dirty="0"/>
            <a:t>Fournisseurs</a:t>
          </a:r>
          <a:r>
            <a:rPr lang="fr-FR" sz="2500" dirty="0"/>
            <a:t> Fournisseur des tablettes </a:t>
          </a:r>
        </a:p>
      </dgm:t>
    </dgm:pt>
    <dgm:pt modelId="{AF18A3F8-5B40-4EFE-944D-9E5EDB5EA716}" type="parTrans" cxnId="{605F02E8-B138-4F01-BA7C-15CBBE87855C}">
      <dgm:prSet/>
      <dgm:spPr/>
      <dgm:t>
        <a:bodyPr/>
        <a:lstStyle/>
        <a:p>
          <a:endParaRPr lang="fr-FR"/>
        </a:p>
      </dgm:t>
    </dgm:pt>
    <dgm:pt modelId="{461ED962-4513-4622-99BF-F10A96239561}" type="sibTrans" cxnId="{605F02E8-B138-4F01-BA7C-15CBBE87855C}">
      <dgm:prSet/>
      <dgm:spPr/>
      <dgm:t>
        <a:bodyPr/>
        <a:lstStyle/>
        <a:p>
          <a:endParaRPr lang="fr-FR"/>
        </a:p>
      </dgm:t>
    </dgm:pt>
    <dgm:pt modelId="{E8C17E8D-DB6F-4246-B547-26BBBFCC1439}">
      <dgm:prSet phldrT="[Texte]" custT="1"/>
      <dgm:spPr>
        <a:solidFill>
          <a:srgbClr val="CC66FF">
            <a:alpha val="30000"/>
          </a:srgbClr>
        </a:solidFill>
        <a:ln>
          <a:solidFill>
            <a:srgbClr val="02B8AD"/>
          </a:solidFill>
        </a:ln>
      </dgm:spPr>
      <dgm:t>
        <a:bodyPr/>
        <a:lstStyle/>
        <a:p>
          <a:r>
            <a:rPr lang="fr-FR" sz="2500" b="1" i="1" dirty="0"/>
            <a:t>Nouveaux entrants</a:t>
          </a:r>
        </a:p>
        <a:p>
          <a:r>
            <a:rPr lang="fr-FR" sz="2500" dirty="0"/>
            <a:t>Nouveaux moyens de transport: tramway</a:t>
          </a:r>
        </a:p>
      </dgm:t>
    </dgm:pt>
    <dgm:pt modelId="{B9125BAD-6AB9-497F-8183-B08AA4C9FEC4}" type="parTrans" cxnId="{98F2A1E7-324D-4B84-AE58-4DE9F778A9D5}">
      <dgm:prSet/>
      <dgm:spPr/>
      <dgm:t>
        <a:bodyPr/>
        <a:lstStyle/>
        <a:p>
          <a:endParaRPr lang="fr-FR"/>
        </a:p>
      </dgm:t>
    </dgm:pt>
    <dgm:pt modelId="{3882CDA2-B24F-4BC0-898E-F74F9490F967}" type="sibTrans" cxnId="{98F2A1E7-324D-4B84-AE58-4DE9F778A9D5}">
      <dgm:prSet/>
      <dgm:spPr/>
      <dgm:t>
        <a:bodyPr/>
        <a:lstStyle/>
        <a:p>
          <a:endParaRPr lang="fr-FR"/>
        </a:p>
      </dgm:t>
    </dgm:pt>
    <dgm:pt modelId="{099A0819-D4F3-43DD-99DF-EE021A645784}">
      <dgm:prSet phldrT="[Texte]" custT="1"/>
      <dgm:spPr>
        <a:solidFill>
          <a:srgbClr val="BBFF37">
            <a:alpha val="31000"/>
          </a:srgbClr>
        </a:solidFill>
        <a:ln>
          <a:solidFill>
            <a:srgbClr val="CC66FF"/>
          </a:solidFill>
        </a:ln>
      </dgm:spPr>
      <dgm:t>
        <a:bodyPr/>
        <a:lstStyle/>
        <a:p>
          <a:r>
            <a:rPr lang="fr-FR" sz="2500" b="1" i="1" dirty="0"/>
            <a:t>Client</a:t>
          </a:r>
        </a:p>
        <a:p>
          <a:r>
            <a:rPr lang="fr-FR" sz="2500" dirty="0" smtClean="0"/>
            <a:t>Utilisateurs/Chauffeur </a:t>
          </a:r>
          <a:r>
            <a:rPr lang="fr-FR" sz="2500" dirty="0"/>
            <a:t>des petits taxis </a:t>
          </a:r>
        </a:p>
      </dgm:t>
    </dgm:pt>
    <dgm:pt modelId="{82CB7000-6B43-4FE4-9059-FC9F50A6CFDB}" type="parTrans" cxnId="{D34AACE2-273C-42E8-AAE8-BE96B08D34CB}">
      <dgm:prSet/>
      <dgm:spPr/>
      <dgm:t>
        <a:bodyPr/>
        <a:lstStyle/>
        <a:p>
          <a:endParaRPr lang="fr-FR"/>
        </a:p>
      </dgm:t>
    </dgm:pt>
    <dgm:pt modelId="{51B40DC1-D56A-4E71-8A8E-AD795C54B867}" type="sibTrans" cxnId="{D34AACE2-273C-42E8-AAE8-BE96B08D34CB}">
      <dgm:prSet/>
      <dgm:spPr/>
      <dgm:t>
        <a:bodyPr/>
        <a:lstStyle/>
        <a:p>
          <a:endParaRPr lang="fr-FR"/>
        </a:p>
      </dgm:t>
    </dgm:pt>
    <dgm:pt modelId="{158FDDA2-A88D-4CB7-97B7-0316CF36FD5B}">
      <dgm:prSet phldrT="[Texte]" custT="1"/>
      <dgm:spPr>
        <a:solidFill>
          <a:srgbClr val="BBFF37">
            <a:alpha val="31000"/>
          </a:srgbClr>
        </a:solidFill>
        <a:ln>
          <a:solidFill>
            <a:srgbClr val="02B8AD"/>
          </a:solidFill>
        </a:ln>
      </dgm:spPr>
      <dgm:t>
        <a:bodyPr/>
        <a:lstStyle/>
        <a:p>
          <a:r>
            <a:rPr lang="fr-FR" sz="2500" b="1" i="1" dirty="0"/>
            <a:t>Concurrence </a:t>
          </a:r>
          <a:r>
            <a:rPr lang="fr-FR" sz="2500" dirty="0"/>
            <a:t> Careem</a:t>
          </a:r>
          <a:r>
            <a:rPr lang="fr-FR" sz="2500" dirty="0" smtClean="0"/>
            <a:t>, </a:t>
          </a:r>
          <a:r>
            <a:rPr lang="fr-FR" sz="2500" dirty="0" err="1" smtClean="0"/>
            <a:t>itaxi</a:t>
          </a:r>
          <a:r>
            <a:rPr lang="fr-FR" sz="2500" dirty="0"/>
            <a:t>,</a:t>
          </a:r>
        </a:p>
        <a:p>
          <a:r>
            <a:rPr lang="fr-FR" sz="2500" dirty="0"/>
            <a:t>service des </a:t>
          </a:r>
          <a:r>
            <a:rPr lang="fr-FR" sz="2500" dirty="0" smtClean="0"/>
            <a:t>taxis, </a:t>
          </a:r>
          <a:r>
            <a:rPr lang="fr-FR" sz="2500" dirty="0"/>
            <a:t>taxi normal</a:t>
          </a:r>
        </a:p>
      </dgm:t>
    </dgm:pt>
    <dgm:pt modelId="{F871575A-3F04-4E50-8807-F98539AE8A86}" type="parTrans" cxnId="{47F76F5F-71C3-489F-B81E-466C66AA1788}">
      <dgm:prSet/>
      <dgm:spPr/>
      <dgm:t>
        <a:bodyPr/>
        <a:lstStyle/>
        <a:p>
          <a:endParaRPr lang="fr-FR"/>
        </a:p>
      </dgm:t>
    </dgm:pt>
    <dgm:pt modelId="{7A780D36-0658-41A3-BD56-FF308AC00385}" type="sibTrans" cxnId="{47F76F5F-71C3-489F-B81E-466C66AA1788}">
      <dgm:prSet/>
      <dgm:spPr/>
      <dgm:t>
        <a:bodyPr/>
        <a:lstStyle/>
        <a:p>
          <a:endParaRPr lang="fr-FR"/>
        </a:p>
      </dgm:t>
    </dgm:pt>
    <dgm:pt modelId="{16CFB7BB-0241-4666-B17C-B6D7491FEE09}" type="pres">
      <dgm:prSet presAssocID="{E8B007AB-A715-4F43-AFB0-CEA1026E817C}" presName="cycle" presStyleCnt="0">
        <dgm:presLayoutVars>
          <dgm:chMax val="1"/>
          <dgm:dir/>
          <dgm:animLvl val="ctr"/>
          <dgm:resizeHandles val="exact"/>
        </dgm:presLayoutVars>
      </dgm:prSet>
      <dgm:spPr/>
      <dgm:t>
        <a:bodyPr/>
        <a:lstStyle/>
        <a:p>
          <a:endParaRPr lang="fr-FR"/>
        </a:p>
      </dgm:t>
    </dgm:pt>
    <dgm:pt modelId="{8A96E466-946A-469D-B328-992A9AE2AF22}" type="pres">
      <dgm:prSet presAssocID="{6B789B4A-45EC-4184-98B3-DDEDEBE08632}" presName="centerShape" presStyleLbl="node0" presStyleIdx="0" presStyleCnt="1" custScaleX="158453"/>
      <dgm:spPr/>
      <dgm:t>
        <a:bodyPr/>
        <a:lstStyle/>
        <a:p>
          <a:endParaRPr lang="fr-FR"/>
        </a:p>
      </dgm:t>
    </dgm:pt>
    <dgm:pt modelId="{534DD39C-3882-43C9-A744-9B3CFA320548}" type="pres">
      <dgm:prSet presAssocID="{F19D1A37-11F3-4351-9297-1396F2EA0671}" presName="Name9" presStyleLbl="parChTrans1D2" presStyleIdx="0" presStyleCnt="5"/>
      <dgm:spPr/>
      <dgm:t>
        <a:bodyPr/>
        <a:lstStyle/>
        <a:p>
          <a:endParaRPr lang="fr-FR"/>
        </a:p>
      </dgm:t>
    </dgm:pt>
    <dgm:pt modelId="{96C7C6FC-641E-47FE-B5CD-EEB1B53881BB}" type="pres">
      <dgm:prSet presAssocID="{F19D1A37-11F3-4351-9297-1396F2EA0671}" presName="connTx" presStyleLbl="parChTrans1D2" presStyleIdx="0" presStyleCnt="5"/>
      <dgm:spPr/>
      <dgm:t>
        <a:bodyPr/>
        <a:lstStyle/>
        <a:p>
          <a:endParaRPr lang="fr-FR"/>
        </a:p>
      </dgm:t>
    </dgm:pt>
    <dgm:pt modelId="{D8628F72-16F9-406D-ACD7-3F513FFB8752}" type="pres">
      <dgm:prSet presAssocID="{EE0A9EF8-4310-42E4-A2BD-7397D161717A}" presName="node" presStyleLbl="node1" presStyleIdx="0" presStyleCnt="5" custScaleX="178974" custRadScaleRad="100941" custRadScaleInc="2675">
        <dgm:presLayoutVars>
          <dgm:bulletEnabled val="1"/>
        </dgm:presLayoutVars>
      </dgm:prSet>
      <dgm:spPr/>
      <dgm:t>
        <a:bodyPr/>
        <a:lstStyle/>
        <a:p>
          <a:endParaRPr lang="fr-FR"/>
        </a:p>
      </dgm:t>
    </dgm:pt>
    <dgm:pt modelId="{295B913E-AA83-4295-AC08-BCF14EDA973C}" type="pres">
      <dgm:prSet presAssocID="{AF18A3F8-5B40-4EFE-944D-9E5EDB5EA716}" presName="Name9" presStyleLbl="parChTrans1D2" presStyleIdx="1" presStyleCnt="5"/>
      <dgm:spPr/>
      <dgm:t>
        <a:bodyPr/>
        <a:lstStyle/>
        <a:p>
          <a:endParaRPr lang="fr-FR"/>
        </a:p>
      </dgm:t>
    </dgm:pt>
    <dgm:pt modelId="{C7782294-0128-47F1-A31F-BB45CF4852CA}" type="pres">
      <dgm:prSet presAssocID="{AF18A3F8-5B40-4EFE-944D-9E5EDB5EA716}" presName="connTx" presStyleLbl="parChTrans1D2" presStyleIdx="1" presStyleCnt="5"/>
      <dgm:spPr/>
      <dgm:t>
        <a:bodyPr/>
        <a:lstStyle/>
        <a:p>
          <a:endParaRPr lang="fr-FR"/>
        </a:p>
      </dgm:t>
    </dgm:pt>
    <dgm:pt modelId="{BE826616-4192-47A4-8483-3EC9AE2B2909}" type="pres">
      <dgm:prSet presAssocID="{7995FDAC-79A7-4FD7-B6D1-4E41680BF2E8}" presName="node" presStyleLbl="node1" presStyleIdx="1" presStyleCnt="5" custScaleX="199181" custRadScaleRad="160940" custRadScaleInc="13471">
        <dgm:presLayoutVars>
          <dgm:bulletEnabled val="1"/>
        </dgm:presLayoutVars>
      </dgm:prSet>
      <dgm:spPr/>
      <dgm:t>
        <a:bodyPr/>
        <a:lstStyle/>
        <a:p>
          <a:endParaRPr lang="fr-FR"/>
        </a:p>
      </dgm:t>
    </dgm:pt>
    <dgm:pt modelId="{AC405A26-E96A-4673-9B02-0750416E2FFF}" type="pres">
      <dgm:prSet presAssocID="{B9125BAD-6AB9-497F-8183-B08AA4C9FEC4}" presName="Name9" presStyleLbl="parChTrans1D2" presStyleIdx="2" presStyleCnt="5"/>
      <dgm:spPr/>
      <dgm:t>
        <a:bodyPr/>
        <a:lstStyle/>
        <a:p>
          <a:endParaRPr lang="fr-FR"/>
        </a:p>
      </dgm:t>
    </dgm:pt>
    <dgm:pt modelId="{7D25E998-3064-4CA0-AD4D-79DD1D8805C9}" type="pres">
      <dgm:prSet presAssocID="{B9125BAD-6AB9-497F-8183-B08AA4C9FEC4}" presName="connTx" presStyleLbl="parChTrans1D2" presStyleIdx="2" presStyleCnt="5"/>
      <dgm:spPr/>
      <dgm:t>
        <a:bodyPr/>
        <a:lstStyle/>
        <a:p>
          <a:endParaRPr lang="fr-FR"/>
        </a:p>
      </dgm:t>
    </dgm:pt>
    <dgm:pt modelId="{8ED3BEE4-75E0-4FDA-9270-123AEE5FE4F7}" type="pres">
      <dgm:prSet presAssocID="{E8C17E8D-DB6F-4246-B547-26BBBFCC1439}" presName="node" presStyleLbl="node1" presStyleIdx="2" presStyleCnt="5" custScaleX="304117" custRadScaleRad="148809" custRadScaleInc="-57640">
        <dgm:presLayoutVars>
          <dgm:bulletEnabled val="1"/>
        </dgm:presLayoutVars>
      </dgm:prSet>
      <dgm:spPr/>
      <dgm:t>
        <a:bodyPr/>
        <a:lstStyle/>
        <a:p>
          <a:endParaRPr lang="fr-FR"/>
        </a:p>
      </dgm:t>
    </dgm:pt>
    <dgm:pt modelId="{C478E520-4630-4A49-B0A2-7E2835695A5D}" type="pres">
      <dgm:prSet presAssocID="{82CB7000-6B43-4FE4-9059-FC9F50A6CFDB}" presName="Name9" presStyleLbl="parChTrans1D2" presStyleIdx="3" presStyleCnt="5"/>
      <dgm:spPr/>
      <dgm:t>
        <a:bodyPr/>
        <a:lstStyle/>
        <a:p>
          <a:endParaRPr lang="fr-FR"/>
        </a:p>
      </dgm:t>
    </dgm:pt>
    <dgm:pt modelId="{9CA428F6-B7F3-468A-8B37-EF5D296346DB}" type="pres">
      <dgm:prSet presAssocID="{82CB7000-6B43-4FE4-9059-FC9F50A6CFDB}" presName="connTx" presStyleLbl="parChTrans1D2" presStyleIdx="3" presStyleCnt="5"/>
      <dgm:spPr/>
      <dgm:t>
        <a:bodyPr/>
        <a:lstStyle/>
        <a:p>
          <a:endParaRPr lang="fr-FR"/>
        </a:p>
      </dgm:t>
    </dgm:pt>
    <dgm:pt modelId="{1256B6ED-32FA-438B-ACA6-BC2FE92A54E3}" type="pres">
      <dgm:prSet presAssocID="{099A0819-D4F3-43DD-99DF-EE021A645784}" presName="node" presStyleLbl="node1" presStyleIdx="3" presStyleCnt="5" custScaleX="194875" custRadScaleRad="156527" custRadScaleInc="68303">
        <dgm:presLayoutVars>
          <dgm:bulletEnabled val="1"/>
        </dgm:presLayoutVars>
      </dgm:prSet>
      <dgm:spPr/>
      <dgm:t>
        <a:bodyPr/>
        <a:lstStyle/>
        <a:p>
          <a:endParaRPr lang="fr-FR"/>
        </a:p>
      </dgm:t>
    </dgm:pt>
    <dgm:pt modelId="{48E22AE2-8EA3-49A5-85B0-3855285BA659}" type="pres">
      <dgm:prSet presAssocID="{F871575A-3F04-4E50-8807-F98539AE8A86}" presName="Name9" presStyleLbl="parChTrans1D2" presStyleIdx="4" presStyleCnt="5"/>
      <dgm:spPr/>
      <dgm:t>
        <a:bodyPr/>
        <a:lstStyle/>
        <a:p>
          <a:endParaRPr lang="fr-FR"/>
        </a:p>
      </dgm:t>
    </dgm:pt>
    <dgm:pt modelId="{9D339244-681A-4659-8A4F-FFF747424D17}" type="pres">
      <dgm:prSet presAssocID="{F871575A-3F04-4E50-8807-F98539AE8A86}" presName="connTx" presStyleLbl="parChTrans1D2" presStyleIdx="4" presStyleCnt="5"/>
      <dgm:spPr/>
      <dgm:t>
        <a:bodyPr/>
        <a:lstStyle/>
        <a:p>
          <a:endParaRPr lang="fr-FR"/>
        </a:p>
      </dgm:t>
    </dgm:pt>
    <dgm:pt modelId="{23303C50-3105-43D8-8695-8CC420B6E459}" type="pres">
      <dgm:prSet presAssocID="{158FDDA2-A88D-4CB7-97B7-0316CF36FD5B}" presName="node" presStyleLbl="node1" presStyleIdx="4" presStyleCnt="5" custScaleX="209725" custScaleY="142064" custRadScaleRad="157279" custRadScaleInc="-5122">
        <dgm:presLayoutVars>
          <dgm:bulletEnabled val="1"/>
        </dgm:presLayoutVars>
      </dgm:prSet>
      <dgm:spPr/>
      <dgm:t>
        <a:bodyPr/>
        <a:lstStyle/>
        <a:p>
          <a:endParaRPr lang="fr-FR"/>
        </a:p>
      </dgm:t>
    </dgm:pt>
  </dgm:ptLst>
  <dgm:cxnLst>
    <dgm:cxn modelId="{F61CC1E0-D2BA-464B-83A3-C1D45CCD0DFE}" type="presOf" srcId="{F871575A-3F04-4E50-8807-F98539AE8A86}" destId="{9D339244-681A-4659-8A4F-FFF747424D17}" srcOrd="1" destOrd="0" presId="urn:microsoft.com/office/officeart/2005/8/layout/radial1"/>
    <dgm:cxn modelId="{27C2FA27-990D-4445-8963-0F594057DA25}" srcId="{E8B007AB-A715-4F43-AFB0-CEA1026E817C}" destId="{6B789B4A-45EC-4184-98B3-DDEDEBE08632}" srcOrd="0" destOrd="0" parTransId="{A6CC6414-1C6B-4FA8-B092-7A3C13BB00B4}" sibTransId="{6EDE608D-C7E6-4412-9098-34C41C82A121}"/>
    <dgm:cxn modelId="{71BDFE0F-75F6-4658-B8A2-C3B6E770441F}" type="presOf" srcId="{158FDDA2-A88D-4CB7-97B7-0316CF36FD5B}" destId="{23303C50-3105-43D8-8695-8CC420B6E459}" srcOrd="0" destOrd="0" presId="urn:microsoft.com/office/officeart/2005/8/layout/radial1"/>
    <dgm:cxn modelId="{98F2A1E7-324D-4B84-AE58-4DE9F778A9D5}" srcId="{6B789B4A-45EC-4184-98B3-DDEDEBE08632}" destId="{E8C17E8D-DB6F-4246-B547-26BBBFCC1439}" srcOrd="2" destOrd="0" parTransId="{B9125BAD-6AB9-497F-8183-B08AA4C9FEC4}" sibTransId="{3882CDA2-B24F-4BC0-898E-F74F9490F967}"/>
    <dgm:cxn modelId="{20A65F84-B13F-4B3F-873E-CF96A35F91A5}" type="presOf" srcId="{E8B007AB-A715-4F43-AFB0-CEA1026E817C}" destId="{16CFB7BB-0241-4666-B17C-B6D7491FEE09}" srcOrd="0" destOrd="0" presId="urn:microsoft.com/office/officeart/2005/8/layout/radial1"/>
    <dgm:cxn modelId="{F025324A-1F9F-4FC4-B49E-69AD07F1C540}" type="presOf" srcId="{AF18A3F8-5B40-4EFE-944D-9E5EDB5EA716}" destId="{295B913E-AA83-4295-AC08-BCF14EDA973C}" srcOrd="0" destOrd="0" presId="urn:microsoft.com/office/officeart/2005/8/layout/radial1"/>
    <dgm:cxn modelId="{605F02E8-B138-4F01-BA7C-15CBBE87855C}" srcId="{6B789B4A-45EC-4184-98B3-DDEDEBE08632}" destId="{7995FDAC-79A7-4FD7-B6D1-4E41680BF2E8}" srcOrd="1" destOrd="0" parTransId="{AF18A3F8-5B40-4EFE-944D-9E5EDB5EA716}" sibTransId="{461ED962-4513-4622-99BF-F10A96239561}"/>
    <dgm:cxn modelId="{73298C67-3AC9-4F85-B868-3F551477A2BF}" type="presOf" srcId="{EE0A9EF8-4310-42E4-A2BD-7397D161717A}" destId="{D8628F72-16F9-406D-ACD7-3F513FFB8752}" srcOrd="0" destOrd="0" presId="urn:microsoft.com/office/officeart/2005/8/layout/radial1"/>
    <dgm:cxn modelId="{92F5E8EC-1206-425E-A66C-0BA9EAC1E0EA}" type="presOf" srcId="{82CB7000-6B43-4FE4-9059-FC9F50A6CFDB}" destId="{9CA428F6-B7F3-468A-8B37-EF5D296346DB}" srcOrd="1" destOrd="0" presId="urn:microsoft.com/office/officeart/2005/8/layout/radial1"/>
    <dgm:cxn modelId="{8B61CBC6-81DC-457B-AB45-0733F5A0B69A}" type="presOf" srcId="{F871575A-3F04-4E50-8807-F98539AE8A86}" destId="{48E22AE2-8EA3-49A5-85B0-3855285BA659}" srcOrd="0" destOrd="0" presId="urn:microsoft.com/office/officeart/2005/8/layout/radial1"/>
    <dgm:cxn modelId="{296C8735-DC45-4C96-8C16-C396F731843A}" type="presOf" srcId="{B9125BAD-6AB9-497F-8183-B08AA4C9FEC4}" destId="{AC405A26-E96A-4673-9B02-0750416E2FFF}" srcOrd="0" destOrd="0" presId="urn:microsoft.com/office/officeart/2005/8/layout/radial1"/>
    <dgm:cxn modelId="{F6BEDF7B-A30B-4C30-99F6-9B8354D45CA1}" type="presOf" srcId="{7995FDAC-79A7-4FD7-B6D1-4E41680BF2E8}" destId="{BE826616-4192-47A4-8483-3EC9AE2B2909}" srcOrd="0" destOrd="0" presId="urn:microsoft.com/office/officeart/2005/8/layout/radial1"/>
    <dgm:cxn modelId="{1F4BB169-ABA8-4563-99CD-0B02AE9AC6DD}" srcId="{6B789B4A-45EC-4184-98B3-DDEDEBE08632}" destId="{EE0A9EF8-4310-42E4-A2BD-7397D161717A}" srcOrd="0" destOrd="0" parTransId="{F19D1A37-11F3-4351-9297-1396F2EA0671}" sibTransId="{B6881D62-CE17-43C5-8DCB-84D57BC19897}"/>
    <dgm:cxn modelId="{8B77828C-C241-42EC-B646-506F226611EA}" type="presOf" srcId="{AF18A3F8-5B40-4EFE-944D-9E5EDB5EA716}" destId="{C7782294-0128-47F1-A31F-BB45CF4852CA}" srcOrd="1" destOrd="0" presId="urn:microsoft.com/office/officeart/2005/8/layout/radial1"/>
    <dgm:cxn modelId="{041112EC-6DD3-46CF-A9A2-9E5204E55AD8}" type="presOf" srcId="{B9125BAD-6AB9-497F-8183-B08AA4C9FEC4}" destId="{7D25E998-3064-4CA0-AD4D-79DD1D8805C9}" srcOrd="1" destOrd="0" presId="urn:microsoft.com/office/officeart/2005/8/layout/radial1"/>
    <dgm:cxn modelId="{37C51FFC-C5CE-42BA-825D-252D9D726AF5}" type="presOf" srcId="{E8C17E8D-DB6F-4246-B547-26BBBFCC1439}" destId="{8ED3BEE4-75E0-4FDA-9270-123AEE5FE4F7}" srcOrd="0" destOrd="0" presId="urn:microsoft.com/office/officeart/2005/8/layout/radial1"/>
    <dgm:cxn modelId="{80D1FD74-5CBD-409B-989E-796CAF5066F5}" type="presOf" srcId="{82CB7000-6B43-4FE4-9059-FC9F50A6CFDB}" destId="{C478E520-4630-4A49-B0A2-7E2835695A5D}" srcOrd="0" destOrd="0" presId="urn:microsoft.com/office/officeart/2005/8/layout/radial1"/>
    <dgm:cxn modelId="{B8C24C8D-2C13-48A6-943C-9AA31FDB2CD1}" type="presOf" srcId="{6B789B4A-45EC-4184-98B3-DDEDEBE08632}" destId="{8A96E466-946A-469D-B328-992A9AE2AF22}" srcOrd="0" destOrd="0" presId="urn:microsoft.com/office/officeart/2005/8/layout/radial1"/>
    <dgm:cxn modelId="{D9535A41-B905-454E-8808-0E622685BE97}" type="presOf" srcId="{F19D1A37-11F3-4351-9297-1396F2EA0671}" destId="{534DD39C-3882-43C9-A744-9B3CFA320548}" srcOrd="0" destOrd="0" presId="urn:microsoft.com/office/officeart/2005/8/layout/radial1"/>
    <dgm:cxn modelId="{B7214907-EE27-4661-AB35-2901C5F55F92}" type="presOf" srcId="{099A0819-D4F3-43DD-99DF-EE021A645784}" destId="{1256B6ED-32FA-438B-ACA6-BC2FE92A54E3}" srcOrd="0" destOrd="0" presId="urn:microsoft.com/office/officeart/2005/8/layout/radial1"/>
    <dgm:cxn modelId="{47F76F5F-71C3-489F-B81E-466C66AA1788}" srcId="{6B789B4A-45EC-4184-98B3-DDEDEBE08632}" destId="{158FDDA2-A88D-4CB7-97B7-0316CF36FD5B}" srcOrd="4" destOrd="0" parTransId="{F871575A-3F04-4E50-8807-F98539AE8A86}" sibTransId="{7A780D36-0658-41A3-BD56-FF308AC00385}"/>
    <dgm:cxn modelId="{D34AACE2-273C-42E8-AAE8-BE96B08D34CB}" srcId="{6B789B4A-45EC-4184-98B3-DDEDEBE08632}" destId="{099A0819-D4F3-43DD-99DF-EE021A645784}" srcOrd="3" destOrd="0" parTransId="{82CB7000-6B43-4FE4-9059-FC9F50A6CFDB}" sibTransId="{51B40DC1-D56A-4E71-8A8E-AD795C54B867}"/>
    <dgm:cxn modelId="{90E4861F-B85B-4921-A909-CF37009CEC22}" type="presOf" srcId="{F19D1A37-11F3-4351-9297-1396F2EA0671}" destId="{96C7C6FC-641E-47FE-B5CD-EEB1B53881BB}" srcOrd="1" destOrd="0" presId="urn:microsoft.com/office/officeart/2005/8/layout/radial1"/>
    <dgm:cxn modelId="{A3B6FBD5-14B9-4142-B37C-185F6CF05A52}" type="presParOf" srcId="{16CFB7BB-0241-4666-B17C-B6D7491FEE09}" destId="{8A96E466-946A-469D-B328-992A9AE2AF22}" srcOrd="0" destOrd="0" presId="urn:microsoft.com/office/officeart/2005/8/layout/radial1"/>
    <dgm:cxn modelId="{121A8F84-3306-4193-9B57-9FF3348FD5B6}" type="presParOf" srcId="{16CFB7BB-0241-4666-B17C-B6D7491FEE09}" destId="{534DD39C-3882-43C9-A744-9B3CFA320548}" srcOrd="1" destOrd="0" presId="urn:microsoft.com/office/officeart/2005/8/layout/radial1"/>
    <dgm:cxn modelId="{972FF9DF-2220-4545-A20D-4742E499C3B9}" type="presParOf" srcId="{534DD39C-3882-43C9-A744-9B3CFA320548}" destId="{96C7C6FC-641E-47FE-B5CD-EEB1B53881BB}" srcOrd="0" destOrd="0" presId="urn:microsoft.com/office/officeart/2005/8/layout/radial1"/>
    <dgm:cxn modelId="{B4F467B9-B469-4BD2-A139-935A85414383}" type="presParOf" srcId="{16CFB7BB-0241-4666-B17C-B6D7491FEE09}" destId="{D8628F72-16F9-406D-ACD7-3F513FFB8752}" srcOrd="2" destOrd="0" presId="urn:microsoft.com/office/officeart/2005/8/layout/radial1"/>
    <dgm:cxn modelId="{D8AF2ED4-64E5-4D95-B4E8-8055B7502804}" type="presParOf" srcId="{16CFB7BB-0241-4666-B17C-B6D7491FEE09}" destId="{295B913E-AA83-4295-AC08-BCF14EDA973C}" srcOrd="3" destOrd="0" presId="urn:microsoft.com/office/officeart/2005/8/layout/radial1"/>
    <dgm:cxn modelId="{6DB4C761-AA72-4C5D-8B37-4D659FD64489}" type="presParOf" srcId="{295B913E-AA83-4295-AC08-BCF14EDA973C}" destId="{C7782294-0128-47F1-A31F-BB45CF4852CA}" srcOrd="0" destOrd="0" presId="urn:microsoft.com/office/officeart/2005/8/layout/radial1"/>
    <dgm:cxn modelId="{6C2BD149-7906-435B-8D30-141AAFF21772}" type="presParOf" srcId="{16CFB7BB-0241-4666-B17C-B6D7491FEE09}" destId="{BE826616-4192-47A4-8483-3EC9AE2B2909}" srcOrd="4" destOrd="0" presId="urn:microsoft.com/office/officeart/2005/8/layout/radial1"/>
    <dgm:cxn modelId="{F84986B6-CF08-45D7-903E-C8EFD469614E}" type="presParOf" srcId="{16CFB7BB-0241-4666-B17C-B6D7491FEE09}" destId="{AC405A26-E96A-4673-9B02-0750416E2FFF}" srcOrd="5" destOrd="0" presId="urn:microsoft.com/office/officeart/2005/8/layout/radial1"/>
    <dgm:cxn modelId="{60337DCA-AB75-4240-8916-A0496A7E16D1}" type="presParOf" srcId="{AC405A26-E96A-4673-9B02-0750416E2FFF}" destId="{7D25E998-3064-4CA0-AD4D-79DD1D8805C9}" srcOrd="0" destOrd="0" presId="urn:microsoft.com/office/officeart/2005/8/layout/radial1"/>
    <dgm:cxn modelId="{F3755C40-25F9-42B1-B29B-BB22138A07F1}" type="presParOf" srcId="{16CFB7BB-0241-4666-B17C-B6D7491FEE09}" destId="{8ED3BEE4-75E0-4FDA-9270-123AEE5FE4F7}" srcOrd="6" destOrd="0" presId="urn:microsoft.com/office/officeart/2005/8/layout/radial1"/>
    <dgm:cxn modelId="{5CEE8CB5-3765-4AF0-96F0-97F201FFC1B0}" type="presParOf" srcId="{16CFB7BB-0241-4666-B17C-B6D7491FEE09}" destId="{C478E520-4630-4A49-B0A2-7E2835695A5D}" srcOrd="7" destOrd="0" presId="urn:microsoft.com/office/officeart/2005/8/layout/radial1"/>
    <dgm:cxn modelId="{DFED3111-F038-47F1-81F6-3C13DDF2321F}" type="presParOf" srcId="{C478E520-4630-4A49-B0A2-7E2835695A5D}" destId="{9CA428F6-B7F3-468A-8B37-EF5D296346DB}" srcOrd="0" destOrd="0" presId="urn:microsoft.com/office/officeart/2005/8/layout/radial1"/>
    <dgm:cxn modelId="{2D829381-83CB-4555-99AA-601C5D54A2BD}" type="presParOf" srcId="{16CFB7BB-0241-4666-B17C-B6D7491FEE09}" destId="{1256B6ED-32FA-438B-ACA6-BC2FE92A54E3}" srcOrd="8" destOrd="0" presId="urn:microsoft.com/office/officeart/2005/8/layout/radial1"/>
    <dgm:cxn modelId="{880A17AB-F71E-4B59-8E0C-726F5CD1D726}" type="presParOf" srcId="{16CFB7BB-0241-4666-B17C-B6D7491FEE09}" destId="{48E22AE2-8EA3-49A5-85B0-3855285BA659}" srcOrd="9" destOrd="0" presId="urn:microsoft.com/office/officeart/2005/8/layout/radial1"/>
    <dgm:cxn modelId="{DAD93A4F-DC3C-464E-A80F-3F87BEA79084}" type="presParOf" srcId="{48E22AE2-8EA3-49A5-85B0-3855285BA659}" destId="{9D339244-681A-4659-8A4F-FFF747424D17}" srcOrd="0" destOrd="0" presId="urn:microsoft.com/office/officeart/2005/8/layout/radial1"/>
    <dgm:cxn modelId="{9D06239E-581B-4220-AB21-1A497D4FF1C8}" type="presParOf" srcId="{16CFB7BB-0241-4666-B17C-B6D7491FEE09}" destId="{23303C50-3105-43D8-8695-8CC420B6E459}"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19BFA6-89EB-4D76-957E-E1C3AE8B4DCF}" type="datetimeFigureOut">
              <a:rPr lang="en-US" smtClean="0"/>
              <a:pPr/>
              <a:t>3/30/2018</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509484-7E19-44C5-BBA7-955540985A41}" type="slidenum">
              <a:rPr lang="en-US" smtClean="0"/>
              <a:pPr/>
              <a:t>‹N°›</a:t>
            </a:fld>
            <a:endParaRPr lang="en-US"/>
          </a:p>
        </p:txBody>
      </p:sp>
    </p:spTree>
    <p:extLst>
      <p:ext uri="{BB962C8B-B14F-4D97-AF65-F5344CB8AC3E}">
        <p14:creationId xmlns:p14="http://schemas.microsoft.com/office/powerpoint/2010/main" val="1316072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FB5F9-9D2A-4583-AD64-D8BB94702748}" type="datetimeFigureOut">
              <a:rPr lang="en-US" smtClean="0"/>
              <a:pPr/>
              <a:t>3/30/2018</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C9FC20-7366-4A0C-AA7D-F4AAF6FB2A89}" type="slidenum">
              <a:rPr lang="en-US" smtClean="0"/>
              <a:pPr/>
              <a:t>‹N°›</a:t>
            </a:fld>
            <a:endParaRPr lang="en-US"/>
          </a:p>
        </p:txBody>
      </p:sp>
    </p:spTree>
    <p:extLst>
      <p:ext uri="{BB962C8B-B14F-4D97-AF65-F5344CB8AC3E}">
        <p14:creationId xmlns:p14="http://schemas.microsoft.com/office/powerpoint/2010/main" val="1848153204"/>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C9FC20-7366-4A0C-AA7D-F4AAF6FB2A89}" type="slidenum">
              <a:rPr lang="en-US" smtClean="0"/>
              <a:pPr/>
              <a:t>41</a:t>
            </a:fld>
            <a:endParaRPr lang="en-US"/>
          </a:p>
        </p:txBody>
      </p:sp>
    </p:spTree>
    <p:extLst>
      <p:ext uri="{BB962C8B-B14F-4D97-AF65-F5344CB8AC3E}">
        <p14:creationId xmlns:p14="http://schemas.microsoft.com/office/powerpoint/2010/main" val="166800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10"/>
          </p:nvPr>
        </p:nvSpPr>
        <p:spPr/>
        <p:txBody>
          <a:bodyPr/>
          <a:lstStyle/>
          <a:p>
            <a:fld id="{93C9FC20-7366-4A0C-AA7D-F4AAF6FB2A89}" type="slidenum">
              <a:rPr lang="en-US" smtClean="0"/>
              <a:pPr/>
              <a:t>58</a:t>
            </a:fld>
            <a:endParaRPr lang="en-US"/>
          </a:p>
        </p:txBody>
      </p:sp>
    </p:spTree>
    <p:extLst>
      <p:ext uri="{BB962C8B-B14F-4D97-AF65-F5344CB8AC3E}">
        <p14:creationId xmlns:p14="http://schemas.microsoft.com/office/powerpoint/2010/main" val="990669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 Title">
    <p:spTree>
      <p:nvGrpSpPr>
        <p:cNvPr id="1" name=""/>
        <p:cNvGrpSpPr/>
        <p:nvPr/>
      </p:nvGrpSpPr>
      <p:grpSpPr>
        <a:xfrm>
          <a:off x="0" y="0"/>
          <a:ext cx="0" cy="0"/>
          <a:chOff x="0" y="0"/>
          <a:chExt cx="0" cy="0"/>
        </a:xfrm>
      </p:grpSpPr>
      <p:sp>
        <p:nvSpPr>
          <p:cNvPr id="3" name="サブタイトル 2"/>
          <p:cNvSpPr>
            <a:spLocks noGrp="1"/>
          </p:cNvSpPr>
          <p:nvPr>
            <p:ph type="subTitle" idx="1" hasCustomPrompt="1"/>
          </p:nvPr>
        </p:nvSpPr>
        <p:spPr>
          <a:xfrm>
            <a:off x="2302446" y="5719564"/>
            <a:ext cx="13681520" cy="1584176"/>
          </a:xfrm>
        </p:spPr>
        <p:txBody>
          <a:bodyPr>
            <a:noAutofit/>
          </a:bodyPr>
          <a:lstStyle>
            <a:lvl1pPr marL="0" indent="0" algn="ctr">
              <a:lnSpc>
                <a:spcPts val="3000"/>
              </a:lnSpc>
              <a:buNone/>
              <a:defRPr sz="3600" i="0" baseline="0">
                <a:solidFill>
                  <a:schemeClr val="accent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p>
          <a:p>
            <a:r>
              <a:rPr lang="en-US" dirty="0" smtClean="0"/>
              <a:t>Sub Title Here</a:t>
            </a:r>
            <a:endParaRPr lang="en-US" dirty="0"/>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2645" y="4947478"/>
            <a:ext cx="12313369" cy="856887"/>
          </a:xfrm>
          <a:prstGeom prst="rect">
            <a:avLst/>
          </a:prstGeom>
        </p:spPr>
      </p:pic>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8430" y="4475196"/>
            <a:ext cx="11019680" cy="1368152"/>
          </a:xfrm>
          <a:prstGeom prst="rect">
            <a:avLst/>
          </a:prstGeom>
        </p:spPr>
      </p:pic>
      <p:sp>
        <p:nvSpPr>
          <p:cNvPr id="2" name="タイトル 1"/>
          <p:cNvSpPr>
            <a:spLocks noGrp="1"/>
          </p:cNvSpPr>
          <p:nvPr>
            <p:ph type="ctrTitle" hasCustomPrompt="1"/>
          </p:nvPr>
        </p:nvSpPr>
        <p:spPr>
          <a:xfrm>
            <a:off x="2955656" y="4207396"/>
            <a:ext cx="12380238" cy="1401766"/>
          </a:xfrm>
        </p:spPr>
        <p:txBody>
          <a:bodyPr anchor="b">
            <a:noAutofit/>
          </a:bodyPr>
          <a:lstStyle>
            <a:lvl1pPr algn="ctr">
              <a:lnSpc>
                <a:spcPts val="9000"/>
              </a:lnSpc>
              <a:defRPr sz="9600"/>
            </a:lvl1pPr>
          </a:lstStyle>
          <a:p>
            <a:r>
              <a:rPr lang="en-US" altLang="ja-JP" dirty="0" smtClean="0"/>
              <a:t>Presentation Title Here</a:t>
            </a:r>
            <a:endParaRPr lang="en-US" dirty="0"/>
          </a:p>
        </p:txBody>
      </p:sp>
    </p:spTree>
    <p:extLst>
      <p:ext uri="{BB962C8B-B14F-4D97-AF65-F5344CB8AC3E}">
        <p14:creationId xmlns:p14="http://schemas.microsoft.com/office/powerpoint/2010/main" val="366110958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4"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 Horizontal">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8910" y="4223804"/>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sp>
        <p:nvSpPr>
          <p:cNvPr id="23" name="テキスト プレースホルダー 22"/>
          <p:cNvSpPr>
            <a:spLocks noGrp="1"/>
          </p:cNvSpPr>
          <p:nvPr>
            <p:ph type="body" sz="quarter" idx="13" hasCustomPrompt="1"/>
          </p:nvPr>
        </p:nvSpPr>
        <p:spPr>
          <a:xfrm>
            <a:off x="934294" y="3631332"/>
            <a:ext cx="16427188"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943658" y="4913820"/>
            <a:ext cx="16417824" cy="2749960"/>
          </a:xfrm>
        </p:spPr>
        <p:txBody>
          <a:bodyPr>
            <a:normAutofit/>
          </a:bodyPr>
          <a:lstStyle>
            <a:lvl1pPr algn="ctr">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Tree>
    <p:extLst>
      <p:ext uri="{BB962C8B-B14F-4D97-AF65-F5344CB8AC3E}">
        <p14:creationId xmlns:p14="http://schemas.microsoft.com/office/powerpoint/2010/main" val="3975104701"/>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3">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 Horizontal">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86" y="3071676"/>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sp>
        <p:nvSpPr>
          <p:cNvPr id="23" name="テキスト プレースホルダー 22"/>
          <p:cNvSpPr>
            <a:spLocks noGrp="1"/>
          </p:cNvSpPr>
          <p:nvPr>
            <p:ph type="body" sz="quarter" idx="13" hasCustomPrompt="1"/>
          </p:nvPr>
        </p:nvSpPr>
        <p:spPr>
          <a:xfrm>
            <a:off x="934294" y="2479204"/>
            <a:ext cx="7935577"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943658" y="3761692"/>
            <a:ext cx="7926526" cy="383008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9230" y="4340315"/>
            <a:ext cx="6624736" cy="473992"/>
          </a:xfrm>
          <a:prstGeom prst="rect">
            <a:avLst/>
          </a:prstGeom>
        </p:spPr>
      </p:pic>
      <p:sp>
        <p:nvSpPr>
          <p:cNvPr id="10" name="テキスト プレースホルダー 22"/>
          <p:cNvSpPr>
            <a:spLocks noGrp="1"/>
          </p:cNvSpPr>
          <p:nvPr>
            <p:ph type="body" sz="quarter" idx="15" hasCustomPrompt="1"/>
          </p:nvPr>
        </p:nvSpPr>
        <p:spPr>
          <a:xfrm>
            <a:off x="9431238" y="3747843"/>
            <a:ext cx="7935577"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11" name="テキスト プレースホルダー 5"/>
          <p:cNvSpPr>
            <a:spLocks noGrp="1"/>
          </p:cNvSpPr>
          <p:nvPr>
            <p:ph type="body" sz="quarter" idx="16" hasCustomPrompt="1"/>
          </p:nvPr>
        </p:nvSpPr>
        <p:spPr>
          <a:xfrm>
            <a:off x="9440602" y="5030331"/>
            <a:ext cx="7926526" cy="383008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92645490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3">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300"/>
                            </p:stCondLst>
                            <p:childTnLst>
                              <p:par>
                                <p:cTn id="35" presetID="2" presetClass="entr" presetSubtype="8" decel="100000" fill="hold" nodeType="afterEffect">
                                  <p:stCondLst>
                                    <p:cond delay="5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iterate type="wd">
                                    <p:tmPct val="10000"/>
                                  </p:iterate>
                                  <p:childTnLst>
                                    <p:set>
                                      <p:cBhvr>
                                        <p:cTn id="40" dur="1" fill="hold">
                                          <p:stCondLst>
                                            <p:cond delay="0"/>
                                          </p:stCondLst>
                                        </p:cTn>
                                        <p:tgtEl>
                                          <p:spTgt spid="10">
                                            <p:txEl>
                                              <p:pRg st="0" end="0"/>
                                            </p:txEl>
                                          </p:spTgt>
                                        </p:tgtEl>
                                        <p:attrNameLst>
                                          <p:attrName>style.visibility</p:attrName>
                                        </p:attrNameLst>
                                      </p:cBhvr>
                                      <p:to>
                                        <p:strVal val="visible"/>
                                      </p:to>
                                    </p:set>
                                    <p:anim calcmode="lin" valueType="num">
                                      <p:cBhvr additive="base">
                                        <p:cTn id="41"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0">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11">
                                            <p:txEl>
                                              <p:pRg st="0" end="0"/>
                                            </p:txEl>
                                          </p:spTgt>
                                        </p:tgtEl>
                                        <p:attrNameLst>
                                          <p:attrName>style.visibility</p:attrName>
                                        </p:attrNameLst>
                                      </p:cBhvr>
                                      <p:to>
                                        <p:strVal val="visible"/>
                                      </p:to>
                                    </p:set>
                                    <p:anim calcmode="lin" valueType="num">
                                      <p:cBhvr additive="base">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0"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4"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86" y="2927660"/>
            <a:ext cx="4968552" cy="355494"/>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sp>
        <p:nvSpPr>
          <p:cNvPr id="23" name="テキスト プレースホルダー 22"/>
          <p:cNvSpPr>
            <a:spLocks noGrp="1"/>
          </p:cNvSpPr>
          <p:nvPr>
            <p:ph type="body" sz="quarter" idx="13" hasCustomPrompt="1"/>
          </p:nvPr>
        </p:nvSpPr>
        <p:spPr>
          <a:xfrm>
            <a:off x="934295" y="2335188"/>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943658" y="3401652"/>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5611" y="2927660"/>
            <a:ext cx="4968552" cy="355494"/>
          </a:xfrm>
          <a:prstGeom prst="rect">
            <a:avLst/>
          </a:prstGeom>
        </p:spPr>
      </p:pic>
      <p:sp>
        <p:nvSpPr>
          <p:cNvPr id="13" name="テキスト プレースホルダー 22"/>
          <p:cNvSpPr>
            <a:spLocks noGrp="1"/>
          </p:cNvSpPr>
          <p:nvPr>
            <p:ph type="body" sz="quarter" idx="15" hasCustomPrompt="1"/>
          </p:nvPr>
        </p:nvSpPr>
        <p:spPr>
          <a:xfrm>
            <a:off x="6697620" y="2335188"/>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14" name="テキスト プレースホルダー 5"/>
          <p:cNvSpPr>
            <a:spLocks noGrp="1"/>
          </p:cNvSpPr>
          <p:nvPr>
            <p:ph type="body" sz="quarter" idx="16" hasCustomPrompt="1"/>
          </p:nvPr>
        </p:nvSpPr>
        <p:spPr>
          <a:xfrm>
            <a:off x="6706983" y="3401652"/>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15" name="図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83566" y="2927660"/>
            <a:ext cx="4968552" cy="355494"/>
          </a:xfrm>
          <a:prstGeom prst="rect">
            <a:avLst/>
          </a:prstGeom>
        </p:spPr>
      </p:pic>
      <p:sp>
        <p:nvSpPr>
          <p:cNvPr id="16" name="テキスト プレースホルダー 22"/>
          <p:cNvSpPr>
            <a:spLocks noGrp="1"/>
          </p:cNvSpPr>
          <p:nvPr>
            <p:ph type="body" sz="quarter" idx="17" hasCustomPrompt="1"/>
          </p:nvPr>
        </p:nvSpPr>
        <p:spPr>
          <a:xfrm>
            <a:off x="12455575" y="2335188"/>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17" name="テキスト プレースホルダー 5"/>
          <p:cNvSpPr>
            <a:spLocks noGrp="1"/>
          </p:cNvSpPr>
          <p:nvPr>
            <p:ph type="body" sz="quarter" idx="18" hasCustomPrompt="1"/>
          </p:nvPr>
        </p:nvSpPr>
        <p:spPr>
          <a:xfrm>
            <a:off x="12464938" y="3401652"/>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29" name="図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86" y="6600068"/>
            <a:ext cx="4968552" cy="355494"/>
          </a:xfrm>
          <a:prstGeom prst="rect">
            <a:avLst/>
          </a:prstGeom>
        </p:spPr>
      </p:pic>
      <p:sp>
        <p:nvSpPr>
          <p:cNvPr id="30" name="テキスト プレースホルダー 22"/>
          <p:cNvSpPr>
            <a:spLocks noGrp="1"/>
          </p:cNvSpPr>
          <p:nvPr>
            <p:ph type="body" sz="quarter" idx="19" hasCustomPrompt="1"/>
          </p:nvPr>
        </p:nvSpPr>
        <p:spPr>
          <a:xfrm>
            <a:off x="934295" y="6007596"/>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31" name="テキスト プレースホルダー 5"/>
          <p:cNvSpPr>
            <a:spLocks noGrp="1"/>
          </p:cNvSpPr>
          <p:nvPr>
            <p:ph type="body" sz="quarter" idx="20" hasCustomPrompt="1"/>
          </p:nvPr>
        </p:nvSpPr>
        <p:spPr>
          <a:xfrm>
            <a:off x="943658" y="7074060"/>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2" name="図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5611" y="6600068"/>
            <a:ext cx="4968552" cy="355494"/>
          </a:xfrm>
          <a:prstGeom prst="rect">
            <a:avLst/>
          </a:prstGeom>
        </p:spPr>
      </p:pic>
      <p:sp>
        <p:nvSpPr>
          <p:cNvPr id="33" name="テキスト プレースホルダー 22"/>
          <p:cNvSpPr>
            <a:spLocks noGrp="1"/>
          </p:cNvSpPr>
          <p:nvPr>
            <p:ph type="body" sz="quarter" idx="21" hasCustomPrompt="1"/>
          </p:nvPr>
        </p:nvSpPr>
        <p:spPr>
          <a:xfrm>
            <a:off x="6697620" y="6007596"/>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34" name="テキスト プレースホルダー 5"/>
          <p:cNvSpPr>
            <a:spLocks noGrp="1"/>
          </p:cNvSpPr>
          <p:nvPr>
            <p:ph type="body" sz="quarter" idx="22" hasCustomPrompt="1"/>
          </p:nvPr>
        </p:nvSpPr>
        <p:spPr>
          <a:xfrm>
            <a:off x="6706983" y="7074060"/>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5" name="図 3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83566" y="6600068"/>
            <a:ext cx="4968552" cy="355494"/>
          </a:xfrm>
          <a:prstGeom prst="rect">
            <a:avLst/>
          </a:prstGeom>
        </p:spPr>
      </p:pic>
      <p:sp>
        <p:nvSpPr>
          <p:cNvPr id="36" name="テキスト プレースホルダー 22"/>
          <p:cNvSpPr>
            <a:spLocks noGrp="1"/>
          </p:cNvSpPr>
          <p:nvPr>
            <p:ph type="body" sz="quarter" idx="23" hasCustomPrompt="1"/>
          </p:nvPr>
        </p:nvSpPr>
        <p:spPr>
          <a:xfrm>
            <a:off x="12455575" y="6007596"/>
            <a:ext cx="4892760"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37" name="テキスト プレースホルダー 5"/>
          <p:cNvSpPr>
            <a:spLocks noGrp="1"/>
          </p:cNvSpPr>
          <p:nvPr>
            <p:ph type="body" sz="quarter" idx="24" hasCustomPrompt="1"/>
          </p:nvPr>
        </p:nvSpPr>
        <p:spPr>
          <a:xfrm>
            <a:off x="12464938" y="7074060"/>
            <a:ext cx="4887180" cy="2245904"/>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1065860613"/>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3">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50"/>
                            </p:stCondLst>
                            <p:childTnLst>
                              <p:par>
                                <p:cTn id="35" presetID="2" presetClass="entr" presetSubtype="8" decel="100000" fill="hold" nodeType="afterEffect">
                                  <p:stCondLst>
                                    <p:cond delay="25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3">
                                            <p:txEl>
                                              <p:pRg st="0" end="0"/>
                                            </p:txEl>
                                          </p:spTgt>
                                        </p:tgtEl>
                                        <p:attrNameLst>
                                          <p:attrName>style.visibility</p:attrName>
                                        </p:attrNameLst>
                                      </p:cBhvr>
                                      <p:to>
                                        <p:strVal val="visible"/>
                                      </p:to>
                                    </p:set>
                                    <p:anim calcmode="lin" valueType="num">
                                      <p:cBhvr additive="base">
                                        <p:cTn id="4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25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2000"/>
                            </p:stCondLst>
                            <p:childTnLst>
                              <p:par>
                                <p:cTn id="48" presetID="2" presetClass="entr" presetSubtype="8" decel="100000" fill="hold" nodeType="after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250"/>
                                  </p:stCondLst>
                                  <p:childTnLst>
                                    <p:set>
                                      <p:cBhvr>
                                        <p:cTn id="53" dur="1" fill="hold">
                                          <p:stCondLst>
                                            <p:cond delay="0"/>
                                          </p:stCondLst>
                                        </p:cTn>
                                        <p:tgtEl>
                                          <p:spTgt spid="16">
                                            <p:txEl>
                                              <p:pRg st="0" end="0"/>
                                            </p:txEl>
                                          </p:spTgt>
                                        </p:tgtEl>
                                        <p:attrNameLst>
                                          <p:attrName>style.visibility</p:attrName>
                                        </p:attrNameLst>
                                      </p:cBhvr>
                                      <p:to>
                                        <p:strVal val="visible"/>
                                      </p:to>
                                    </p:set>
                                    <p:anim calcmode="lin" valueType="num">
                                      <p:cBhvr additive="base">
                                        <p:cTn id="54"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16">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250"/>
                                  </p:stCondLst>
                                  <p:childTnLst>
                                    <p:set>
                                      <p:cBhvr>
                                        <p:cTn id="57" dur="1" fill="hold">
                                          <p:stCondLst>
                                            <p:cond delay="0"/>
                                          </p:stCondLst>
                                        </p:cTn>
                                        <p:tgtEl>
                                          <p:spTgt spid="17">
                                            <p:txEl>
                                              <p:pRg st="0" end="0"/>
                                            </p:txEl>
                                          </p:spTgt>
                                        </p:tgtEl>
                                        <p:attrNameLst>
                                          <p:attrName>style.visibility</p:attrName>
                                        </p:attrNameLst>
                                      </p:cBhvr>
                                      <p:to>
                                        <p:strVal val="visible"/>
                                      </p:to>
                                    </p:set>
                                    <p:anim calcmode="lin" valueType="num">
                                      <p:cBhvr additive="base">
                                        <p:cTn id="5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2750"/>
                            </p:stCondLst>
                            <p:childTnLst>
                              <p:par>
                                <p:cTn id="61" presetID="2" presetClass="entr" presetSubtype="8" decel="100000" fill="hold" nodeType="afterEffect">
                                  <p:stCondLst>
                                    <p:cond delay="25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0-#ppt_w/2"/>
                                          </p:val>
                                        </p:tav>
                                        <p:tav tm="100000">
                                          <p:val>
                                            <p:strVal val="#ppt_x"/>
                                          </p:val>
                                        </p:tav>
                                      </p:tavLst>
                                    </p:anim>
                                    <p:anim calcmode="lin" valueType="num">
                                      <p:cBhvr additive="base">
                                        <p:cTn id="64" dur="500" fill="hold"/>
                                        <p:tgtEl>
                                          <p:spTgt spid="29"/>
                                        </p:tgtEl>
                                        <p:attrNameLst>
                                          <p:attrName>ppt_y</p:attrName>
                                        </p:attrNameLst>
                                      </p:cBhvr>
                                      <p:tavLst>
                                        <p:tav tm="0">
                                          <p:val>
                                            <p:strVal val="#ppt_y"/>
                                          </p:val>
                                        </p:tav>
                                        <p:tav tm="100000">
                                          <p:val>
                                            <p:strVal val="#ppt_y"/>
                                          </p:val>
                                        </p:tav>
                                      </p:tavLst>
                                    </p:anim>
                                  </p:childTnLst>
                                </p:cTn>
                              </p:par>
                              <p:par>
                                <p:cTn id="65" presetID="2" presetClass="entr" presetSubtype="2" decel="100000" fill="hold" grpId="0" nodeType="withEffect">
                                  <p:stCondLst>
                                    <p:cond delay="250"/>
                                  </p:stCondLst>
                                  <p:childTnLst>
                                    <p:set>
                                      <p:cBhvr>
                                        <p:cTn id="66" dur="1" fill="hold">
                                          <p:stCondLst>
                                            <p:cond delay="0"/>
                                          </p:stCondLst>
                                        </p:cTn>
                                        <p:tgtEl>
                                          <p:spTgt spid="30">
                                            <p:txEl>
                                              <p:pRg st="0" end="0"/>
                                            </p:txEl>
                                          </p:spTgt>
                                        </p:tgtEl>
                                        <p:attrNameLst>
                                          <p:attrName>style.visibility</p:attrName>
                                        </p:attrNameLst>
                                      </p:cBhvr>
                                      <p:to>
                                        <p:strVal val="visible"/>
                                      </p:to>
                                    </p:set>
                                    <p:anim calcmode="lin" valueType="num">
                                      <p:cBhvr additive="base">
                                        <p:cTn id="67"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30">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25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3500"/>
                            </p:stCondLst>
                            <p:childTnLst>
                              <p:par>
                                <p:cTn id="74" presetID="2" presetClass="entr" presetSubtype="8" decel="100000" fill="hold" nodeType="afterEffect">
                                  <p:stCondLst>
                                    <p:cond delay="25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fill="hold"/>
                                        <p:tgtEl>
                                          <p:spTgt spid="32"/>
                                        </p:tgtEl>
                                        <p:attrNameLst>
                                          <p:attrName>ppt_x</p:attrName>
                                        </p:attrNameLst>
                                      </p:cBhvr>
                                      <p:tavLst>
                                        <p:tav tm="0">
                                          <p:val>
                                            <p:strVal val="0-#ppt_w/2"/>
                                          </p:val>
                                        </p:tav>
                                        <p:tav tm="100000">
                                          <p:val>
                                            <p:strVal val="#ppt_x"/>
                                          </p:val>
                                        </p:tav>
                                      </p:tavLst>
                                    </p:anim>
                                    <p:anim calcmode="lin" valueType="num">
                                      <p:cBhvr additive="base">
                                        <p:cTn id="77" dur="500" fill="hold"/>
                                        <p:tgtEl>
                                          <p:spTgt spid="32"/>
                                        </p:tgtEl>
                                        <p:attrNameLst>
                                          <p:attrName>ppt_y</p:attrName>
                                        </p:attrNameLst>
                                      </p:cBhvr>
                                      <p:tavLst>
                                        <p:tav tm="0">
                                          <p:val>
                                            <p:strVal val="#ppt_y"/>
                                          </p:val>
                                        </p:tav>
                                        <p:tav tm="100000">
                                          <p:val>
                                            <p:strVal val="#ppt_y"/>
                                          </p:val>
                                        </p:tav>
                                      </p:tavLst>
                                    </p:anim>
                                  </p:childTnLst>
                                </p:cTn>
                              </p:par>
                              <p:par>
                                <p:cTn id="78" presetID="2" presetClass="entr" presetSubtype="2" decel="100000" fill="hold" grpId="0" nodeType="withEffect">
                                  <p:stCondLst>
                                    <p:cond delay="250"/>
                                  </p:stCondLst>
                                  <p:childTnLst>
                                    <p:set>
                                      <p:cBhvr>
                                        <p:cTn id="79" dur="1" fill="hold">
                                          <p:stCondLst>
                                            <p:cond delay="0"/>
                                          </p:stCondLst>
                                        </p:cTn>
                                        <p:tgtEl>
                                          <p:spTgt spid="33">
                                            <p:txEl>
                                              <p:pRg st="0" end="0"/>
                                            </p:txEl>
                                          </p:spTgt>
                                        </p:tgtEl>
                                        <p:attrNameLst>
                                          <p:attrName>style.visibility</p:attrName>
                                        </p:attrNameLst>
                                      </p:cBhvr>
                                      <p:to>
                                        <p:strVal val="visible"/>
                                      </p:to>
                                    </p:set>
                                    <p:anim calcmode="lin" valueType="num">
                                      <p:cBhvr additive="base">
                                        <p:cTn id="80"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33">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250"/>
                                  </p:stCondLst>
                                  <p:childTnLst>
                                    <p:set>
                                      <p:cBhvr>
                                        <p:cTn id="83" dur="1" fill="hold">
                                          <p:stCondLst>
                                            <p:cond delay="0"/>
                                          </p:stCondLst>
                                        </p:cTn>
                                        <p:tgtEl>
                                          <p:spTgt spid="34">
                                            <p:txEl>
                                              <p:pRg st="0" end="0"/>
                                            </p:txEl>
                                          </p:spTgt>
                                        </p:tgtEl>
                                        <p:attrNameLst>
                                          <p:attrName>style.visibility</p:attrName>
                                        </p:attrNameLst>
                                      </p:cBhvr>
                                      <p:to>
                                        <p:strVal val="visible"/>
                                      </p:to>
                                    </p:set>
                                    <p:anim calcmode="lin" valueType="num">
                                      <p:cBhvr additive="base">
                                        <p:cTn id="8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4250"/>
                            </p:stCondLst>
                            <p:childTnLst>
                              <p:par>
                                <p:cTn id="87" presetID="2" presetClass="entr" presetSubtype="8" decel="100000" fill="hold" nodeType="afterEffect">
                                  <p:stCondLst>
                                    <p:cond delay="250"/>
                                  </p:stCondLst>
                                  <p:childTnLst>
                                    <p:set>
                                      <p:cBhvr>
                                        <p:cTn id="88" dur="1" fill="hold">
                                          <p:stCondLst>
                                            <p:cond delay="0"/>
                                          </p:stCondLst>
                                        </p:cTn>
                                        <p:tgtEl>
                                          <p:spTgt spid="35"/>
                                        </p:tgtEl>
                                        <p:attrNameLst>
                                          <p:attrName>style.visibility</p:attrName>
                                        </p:attrNameLst>
                                      </p:cBhvr>
                                      <p:to>
                                        <p:strVal val="visible"/>
                                      </p:to>
                                    </p:set>
                                    <p:anim calcmode="lin" valueType="num">
                                      <p:cBhvr additive="base">
                                        <p:cTn id="89" dur="500" fill="hold"/>
                                        <p:tgtEl>
                                          <p:spTgt spid="35"/>
                                        </p:tgtEl>
                                        <p:attrNameLst>
                                          <p:attrName>ppt_x</p:attrName>
                                        </p:attrNameLst>
                                      </p:cBhvr>
                                      <p:tavLst>
                                        <p:tav tm="0">
                                          <p:val>
                                            <p:strVal val="0-#ppt_w/2"/>
                                          </p:val>
                                        </p:tav>
                                        <p:tav tm="100000">
                                          <p:val>
                                            <p:strVal val="#ppt_x"/>
                                          </p:val>
                                        </p:tav>
                                      </p:tavLst>
                                    </p:anim>
                                    <p:anim calcmode="lin" valueType="num">
                                      <p:cBhvr additive="base">
                                        <p:cTn id="90" dur="500" fill="hold"/>
                                        <p:tgtEl>
                                          <p:spTgt spid="35"/>
                                        </p:tgtEl>
                                        <p:attrNameLst>
                                          <p:attrName>ppt_y</p:attrName>
                                        </p:attrNameLst>
                                      </p:cBhvr>
                                      <p:tavLst>
                                        <p:tav tm="0">
                                          <p:val>
                                            <p:strVal val="#ppt_y"/>
                                          </p:val>
                                        </p:tav>
                                        <p:tav tm="100000">
                                          <p:val>
                                            <p:strVal val="#ppt_y"/>
                                          </p:val>
                                        </p:tav>
                                      </p:tavLst>
                                    </p:anim>
                                  </p:childTnLst>
                                </p:cTn>
                              </p:par>
                              <p:par>
                                <p:cTn id="91" presetID="2" presetClass="entr" presetSubtype="2" decel="100000" fill="hold" grpId="0" nodeType="withEffect">
                                  <p:stCondLst>
                                    <p:cond delay="250"/>
                                  </p:stCondLst>
                                  <p:childTnLst>
                                    <p:set>
                                      <p:cBhvr>
                                        <p:cTn id="92" dur="1" fill="hold">
                                          <p:stCondLst>
                                            <p:cond delay="0"/>
                                          </p:stCondLst>
                                        </p:cTn>
                                        <p:tgtEl>
                                          <p:spTgt spid="36">
                                            <p:txEl>
                                              <p:pRg st="0" end="0"/>
                                            </p:txEl>
                                          </p:spTgt>
                                        </p:tgtEl>
                                        <p:attrNameLst>
                                          <p:attrName>style.visibility</p:attrName>
                                        </p:attrNameLst>
                                      </p:cBhvr>
                                      <p:to>
                                        <p:strVal val="visible"/>
                                      </p:to>
                                    </p:set>
                                    <p:anim calcmode="lin" valueType="num">
                                      <p:cBhvr additive="base">
                                        <p:cTn id="93"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94" dur="500" fill="hold"/>
                                        <p:tgtEl>
                                          <p:spTgt spid="36">
                                            <p:txEl>
                                              <p:pRg st="0" end="0"/>
                                            </p:txEl>
                                          </p:spTgt>
                                        </p:tgtEl>
                                        <p:attrNameLst>
                                          <p:attrName>ppt_y</p:attrName>
                                        </p:attrNameLst>
                                      </p:cBhvr>
                                      <p:tavLst>
                                        <p:tav tm="0">
                                          <p:val>
                                            <p:strVal val="#ppt_y"/>
                                          </p:val>
                                        </p:tav>
                                        <p:tav tm="100000">
                                          <p:val>
                                            <p:strVal val="#ppt_y"/>
                                          </p:val>
                                        </p:tav>
                                      </p:tavLst>
                                    </p:anim>
                                  </p:childTnLst>
                                </p:cTn>
                              </p:par>
                              <p:par>
                                <p:cTn id="95" presetID="2" presetClass="entr" presetSubtype="4" decel="100000" fill="hold" grpId="0" nodeType="withEffect">
                                  <p:stCondLst>
                                    <p:cond delay="250"/>
                                  </p:stCondLst>
                                  <p:childTnLst>
                                    <p:set>
                                      <p:cBhvr>
                                        <p:cTn id="96" dur="1" fill="hold">
                                          <p:stCondLst>
                                            <p:cond delay="0"/>
                                          </p:stCondLst>
                                        </p:cTn>
                                        <p:tgtEl>
                                          <p:spTgt spid="37">
                                            <p:txEl>
                                              <p:pRg st="0" end="0"/>
                                            </p:txEl>
                                          </p:spTgt>
                                        </p:tgtEl>
                                        <p:attrNameLst>
                                          <p:attrName>style.visibility</p:attrName>
                                        </p:attrNameLst>
                                      </p:cBhvr>
                                      <p:to>
                                        <p:strVal val="visible"/>
                                      </p:to>
                                    </p:set>
                                    <p:anim calcmode="lin" valueType="num">
                                      <p:cBhvr additive="base">
                                        <p:cTn id="9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build="p">
        <p:tmplLst>
          <p:tmpl lvl="1">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4"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4" decel="100000"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2" decel="10000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Images - 3 Columns - Horizontal">
    <p:spTree>
      <p:nvGrpSpPr>
        <p:cNvPr id="1" name=""/>
        <p:cNvGrpSpPr/>
        <p:nvPr/>
      </p:nvGrpSpPr>
      <p:grpSpPr>
        <a:xfrm>
          <a:off x="0" y="0"/>
          <a:ext cx="0" cy="0"/>
          <a:chOff x="0" y="0"/>
          <a:chExt cx="0" cy="0"/>
        </a:xfrm>
      </p:grpSpPr>
      <p:sp>
        <p:nvSpPr>
          <p:cNvPr id="24" name="対角する 2 つの角を切り取った四角形 23"/>
          <p:cNvSpPr/>
          <p:nvPr userDrawn="1"/>
        </p:nvSpPr>
        <p:spPr>
          <a:xfrm rot="163596">
            <a:off x="1390039" y="2196579"/>
            <a:ext cx="4389170" cy="2284362"/>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sp>
        <p:nvSpPr>
          <p:cNvPr id="23" name="テキスト プレースホルダー 22"/>
          <p:cNvSpPr>
            <a:spLocks noGrp="1"/>
          </p:cNvSpPr>
          <p:nvPr>
            <p:ph type="body" sz="quarter" idx="13" hasCustomPrompt="1"/>
          </p:nvPr>
        </p:nvSpPr>
        <p:spPr>
          <a:xfrm>
            <a:off x="5927028" y="2335188"/>
            <a:ext cx="965046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5936392" y="3055268"/>
            <a:ext cx="9641554" cy="138180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5" name="対角する 2 つの角を切り取った四角形 14"/>
          <p:cNvSpPr/>
          <p:nvPr userDrawn="1"/>
        </p:nvSpPr>
        <p:spPr>
          <a:xfrm rot="21054230">
            <a:off x="1087412" y="2379739"/>
            <a:ext cx="4389170" cy="2284362"/>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図プレースホルダー 8"/>
          <p:cNvSpPr>
            <a:spLocks noGrp="1"/>
          </p:cNvSpPr>
          <p:nvPr>
            <p:ph type="pic" sz="quarter" idx="16" hasCustomPrompt="1"/>
          </p:nvPr>
        </p:nvSpPr>
        <p:spPr>
          <a:xfrm rot="21432298">
            <a:off x="1205188" y="2193092"/>
            <a:ext cx="4490298" cy="2336452"/>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25" name="対角する 2 つの角を切り取った四角形 24"/>
          <p:cNvSpPr/>
          <p:nvPr userDrawn="1"/>
        </p:nvSpPr>
        <p:spPr>
          <a:xfrm rot="163596">
            <a:off x="12344271" y="4658719"/>
            <a:ext cx="4389170" cy="2284362"/>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テキスト プレースホルダー 22"/>
          <p:cNvSpPr>
            <a:spLocks noGrp="1"/>
          </p:cNvSpPr>
          <p:nvPr>
            <p:ph type="body" sz="quarter" idx="17" hasCustomPrompt="1"/>
          </p:nvPr>
        </p:nvSpPr>
        <p:spPr>
          <a:xfrm>
            <a:off x="2111293" y="4797329"/>
            <a:ext cx="9650468" cy="805744"/>
          </a:xfrm>
        </p:spPr>
        <p:txBody>
          <a:bodyPr anchor="b">
            <a:normAutofit/>
          </a:bodyPr>
          <a:lstStyle>
            <a:lvl1pPr algn="r">
              <a:defRPr sz="4800">
                <a:solidFill>
                  <a:srgbClr val="525252"/>
                </a:solidFill>
                <a:latin typeface="+mj-lt"/>
              </a:defRPr>
            </a:lvl1pPr>
          </a:lstStyle>
          <a:p>
            <a:pPr lvl="0"/>
            <a:r>
              <a:rPr lang="en-US" dirty="0" smtClean="0"/>
              <a:t>Text Here</a:t>
            </a:r>
            <a:endParaRPr lang="en-US" dirty="0"/>
          </a:p>
        </p:txBody>
      </p:sp>
      <p:sp>
        <p:nvSpPr>
          <p:cNvPr id="28" name="テキスト プレースホルダー 5"/>
          <p:cNvSpPr>
            <a:spLocks noGrp="1"/>
          </p:cNvSpPr>
          <p:nvPr>
            <p:ph type="body" sz="quarter" idx="18" hasCustomPrompt="1"/>
          </p:nvPr>
        </p:nvSpPr>
        <p:spPr>
          <a:xfrm>
            <a:off x="2120657" y="5517409"/>
            <a:ext cx="9641554" cy="1381808"/>
          </a:xfrm>
        </p:spPr>
        <p:txBody>
          <a:bodyPr>
            <a:normAutofit/>
          </a:bodyPr>
          <a:lstStyle>
            <a:lvl1pPr algn="r">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29" name="対角する 2 つの角を切り取った四角形 28"/>
          <p:cNvSpPr/>
          <p:nvPr userDrawn="1"/>
        </p:nvSpPr>
        <p:spPr>
          <a:xfrm rot="21054230">
            <a:off x="12041644" y="4841879"/>
            <a:ext cx="4389170" cy="2284362"/>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図プレースホルダー 8"/>
          <p:cNvSpPr>
            <a:spLocks noGrp="1"/>
          </p:cNvSpPr>
          <p:nvPr>
            <p:ph type="pic" sz="quarter" idx="19" hasCustomPrompt="1"/>
          </p:nvPr>
        </p:nvSpPr>
        <p:spPr>
          <a:xfrm rot="21432298">
            <a:off x="12159420" y="4655232"/>
            <a:ext cx="4490298" cy="2336452"/>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31" name="対角する 2 つの角を切り取った四角形 30"/>
          <p:cNvSpPr/>
          <p:nvPr userDrawn="1"/>
        </p:nvSpPr>
        <p:spPr>
          <a:xfrm rot="163596">
            <a:off x="3118231" y="7178999"/>
            <a:ext cx="4389170" cy="2284362"/>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テキスト プレースホルダー 22"/>
          <p:cNvSpPr>
            <a:spLocks noGrp="1"/>
          </p:cNvSpPr>
          <p:nvPr>
            <p:ph type="body" sz="quarter" idx="20" hasCustomPrompt="1"/>
          </p:nvPr>
        </p:nvSpPr>
        <p:spPr>
          <a:xfrm>
            <a:off x="7652602" y="7317608"/>
            <a:ext cx="965046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34" name="テキスト プレースホルダー 5"/>
          <p:cNvSpPr>
            <a:spLocks noGrp="1"/>
          </p:cNvSpPr>
          <p:nvPr>
            <p:ph type="body" sz="quarter" idx="21" hasCustomPrompt="1"/>
          </p:nvPr>
        </p:nvSpPr>
        <p:spPr>
          <a:xfrm>
            <a:off x="7661966" y="8037688"/>
            <a:ext cx="9641554" cy="138180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35" name="対角する 2 つの角を切り取った四角形 34"/>
          <p:cNvSpPr/>
          <p:nvPr userDrawn="1"/>
        </p:nvSpPr>
        <p:spPr>
          <a:xfrm rot="21054230">
            <a:off x="2815604" y="7362159"/>
            <a:ext cx="4389170" cy="2284362"/>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図プレースホルダー 8"/>
          <p:cNvSpPr>
            <a:spLocks noGrp="1"/>
          </p:cNvSpPr>
          <p:nvPr>
            <p:ph type="pic" sz="quarter" idx="22" hasCustomPrompt="1"/>
          </p:nvPr>
        </p:nvSpPr>
        <p:spPr>
          <a:xfrm rot="21432298">
            <a:off x="2933380" y="7175512"/>
            <a:ext cx="4490298" cy="2336452"/>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Tree>
    <p:extLst>
      <p:ext uri="{BB962C8B-B14F-4D97-AF65-F5344CB8AC3E}">
        <p14:creationId xmlns:p14="http://schemas.microsoft.com/office/powerpoint/2010/main" val="1212639738"/>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1"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0-#ppt_h/2"/>
                                          </p:val>
                                        </p:tav>
                                        <p:tav tm="100000">
                                          <p:val>
                                            <p:strVal val="#ppt_y"/>
                                          </p:val>
                                        </p:tav>
                                      </p:tavLst>
                                    </p:anim>
                                  </p:childTnLst>
                                </p:cTn>
                              </p:par>
                              <p:par>
                                <p:cTn id="26" presetID="2" presetClass="entr" presetSubtype="8" decel="10000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3" decel="10000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1+#ppt_w/2"/>
                                          </p:val>
                                        </p:tav>
                                        <p:tav tm="100000">
                                          <p:val>
                                            <p:strVal val="#ppt_x"/>
                                          </p:val>
                                        </p:tav>
                                      </p:tavLst>
                                    </p:anim>
                                    <p:anim calcmode="lin" valueType="num">
                                      <p:cBhvr additive="base">
                                        <p:cTn id="33" dur="500" fill="hold"/>
                                        <p:tgtEl>
                                          <p:spTgt spid="24"/>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2" decel="100000" fill="hold" grpId="0" nodeType="afterEffect">
                                  <p:stCondLst>
                                    <p:cond delay="0"/>
                                  </p:stCondLst>
                                  <p:childTnLst>
                                    <p:set>
                                      <p:cBhvr>
                                        <p:cTn id="36" dur="1" fill="hold">
                                          <p:stCondLst>
                                            <p:cond delay="0"/>
                                          </p:stCondLst>
                                        </p:cTn>
                                        <p:tgtEl>
                                          <p:spTgt spid="23">
                                            <p:txEl>
                                              <p:pRg st="0" end="0"/>
                                            </p:txEl>
                                          </p:spTgt>
                                        </p:tgtEl>
                                        <p:attrNameLst>
                                          <p:attrName>style.visibility</p:attrName>
                                        </p:attrNameLst>
                                      </p:cBhvr>
                                      <p:to>
                                        <p:strVal val="visible"/>
                                      </p:to>
                                    </p:set>
                                    <p:anim calcmode="lin" valueType="num">
                                      <p:cBhvr additive="base">
                                        <p:cTn id="3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3">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6">
                                            <p:txEl>
                                              <p:pRg st="0" end="0"/>
                                            </p:txEl>
                                          </p:spTgt>
                                        </p:tgtEl>
                                        <p:attrNameLst>
                                          <p:attrName>style.visibility</p:attrName>
                                        </p:attrNameLst>
                                      </p:cBhvr>
                                      <p:to>
                                        <p:strVal val="visible"/>
                                      </p:to>
                                    </p:set>
                                    <p:anim calcmode="lin" valueType="num">
                                      <p:cBhvr additive="base">
                                        <p:cTn id="4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000"/>
                            </p:stCondLst>
                            <p:childTnLst>
                              <p:par>
                                <p:cTn id="44" presetID="2" presetClass="entr" presetSubtype="1" decel="100000" fill="hold" grpId="0" nodeType="afterEffect">
                                  <p:stCondLst>
                                    <p:cond delay="25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0-#ppt_h/2"/>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fill="hold"/>
                                        <p:tgtEl>
                                          <p:spTgt spid="29"/>
                                        </p:tgtEl>
                                        <p:attrNameLst>
                                          <p:attrName>ppt_x</p:attrName>
                                        </p:attrNameLst>
                                      </p:cBhvr>
                                      <p:tavLst>
                                        <p:tav tm="0">
                                          <p:val>
                                            <p:strVal val="0-#ppt_w/2"/>
                                          </p:val>
                                        </p:tav>
                                        <p:tav tm="100000">
                                          <p:val>
                                            <p:strVal val="#ppt_x"/>
                                          </p:val>
                                        </p:tav>
                                      </p:tavLst>
                                    </p:anim>
                                    <p:anim calcmode="lin" valueType="num">
                                      <p:cBhvr additive="base">
                                        <p:cTn id="51" dur="500" fill="hold"/>
                                        <p:tgtEl>
                                          <p:spTgt spid="29"/>
                                        </p:tgtEl>
                                        <p:attrNameLst>
                                          <p:attrName>ppt_y</p:attrName>
                                        </p:attrNameLst>
                                      </p:cBhvr>
                                      <p:tavLst>
                                        <p:tav tm="0">
                                          <p:val>
                                            <p:strVal val="#ppt_y"/>
                                          </p:val>
                                        </p:tav>
                                        <p:tav tm="100000">
                                          <p:val>
                                            <p:strVal val="#ppt_y"/>
                                          </p:val>
                                        </p:tav>
                                      </p:tavLst>
                                    </p:anim>
                                  </p:childTnLst>
                                </p:cTn>
                              </p:par>
                              <p:par>
                                <p:cTn id="52" presetID="2" presetClass="entr" presetSubtype="3" decel="100000" fill="hold" grpId="0" nodeType="withEffect">
                                  <p:stCondLst>
                                    <p:cond delay="25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1+#ppt_w/2"/>
                                          </p:val>
                                        </p:tav>
                                        <p:tav tm="100000">
                                          <p:val>
                                            <p:strVal val="#ppt_x"/>
                                          </p:val>
                                        </p:tav>
                                      </p:tavLst>
                                    </p:anim>
                                    <p:anim calcmode="lin" valueType="num">
                                      <p:cBhvr additive="base">
                                        <p:cTn id="55" dur="500" fill="hold"/>
                                        <p:tgtEl>
                                          <p:spTgt spid="25"/>
                                        </p:tgtEl>
                                        <p:attrNameLst>
                                          <p:attrName>ppt_y</p:attrName>
                                        </p:attrNameLst>
                                      </p:cBhvr>
                                      <p:tavLst>
                                        <p:tav tm="0">
                                          <p:val>
                                            <p:strVal val="0-#ppt_h/2"/>
                                          </p:val>
                                        </p:tav>
                                        <p:tav tm="100000">
                                          <p:val>
                                            <p:strVal val="#ppt_y"/>
                                          </p:val>
                                        </p:tav>
                                      </p:tavLst>
                                    </p:anim>
                                  </p:childTnLst>
                                </p:cTn>
                              </p:par>
                            </p:childTnLst>
                          </p:cTn>
                        </p:par>
                        <p:par>
                          <p:cTn id="56" fill="hold">
                            <p:stCondLst>
                              <p:cond delay="2750"/>
                            </p:stCondLst>
                            <p:childTnLst>
                              <p:par>
                                <p:cTn id="57" presetID="2" presetClass="entr" presetSubtype="8" decel="100000" fill="hold" grpId="0" nodeType="afterEffect">
                                  <p:stCondLst>
                                    <p:cond delay="0"/>
                                  </p:stCondLst>
                                  <p:childTnLst>
                                    <p:set>
                                      <p:cBhvr>
                                        <p:cTn id="58" dur="1" fill="hold">
                                          <p:stCondLst>
                                            <p:cond delay="0"/>
                                          </p:stCondLst>
                                        </p:cTn>
                                        <p:tgtEl>
                                          <p:spTgt spid="27">
                                            <p:txEl>
                                              <p:pRg st="0" end="0"/>
                                            </p:txEl>
                                          </p:spTgt>
                                        </p:tgtEl>
                                        <p:attrNameLst>
                                          <p:attrName>style.visibility</p:attrName>
                                        </p:attrNameLst>
                                      </p:cBhvr>
                                      <p:to>
                                        <p:strVal val="visible"/>
                                      </p:to>
                                    </p:set>
                                    <p:anim calcmode="lin" valueType="num">
                                      <p:cBhvr additive="base">
                                        <p:cTn id="59"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7">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8" decel="100000" fill="hold" grpId="0" nodeType="withEffect">
                                  <p:stCondLst>
                                    <p:cond delay="250"/>
                                  </p:stCondLst>
                                  <p:childTnLst>
                                    <p:set>
                                      <p:cBhvr>
                                        <p:cTn id="62" dur="1" fill="hold">
                                          <p:stCondLst>
                                            <p:cond delay="0"/>
                                          </p:stCondLst>
                                        </p:cTn>
                                        <p:tgtEl>
                                          <p:spTgt spid="28">
                                            <p:txEl>
                                              <p:pRg st="0" end="0"/>
                                            </p:txEl>
                                          </p:spTgt>
                                        </p:tgtEl>
                                        <p:attrNameLst>
                                          <p:attrName>style.visibility</p:attrName>
                                        </p:attrNameLst>
                                      </p:cBhvr>
                                      <p:to>
                                        <p:strVal val="visible"/>
                                      </p:to>
                                    </p:set>
                                    <p:anim calcmode="lin" valueType="num">
                                      <p:cBhvr additive="base">
                                        <p:cTn id="6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3500"/>
                            </p:stCondLst>
                            <p:childTnLst>
                              <p:par>
                                <p:cTn id="66" presetID="2" presetClass="entr" presetSubtype="1" decel="100000" fill="hold" grpId="0" nodeType="afterEffect">
                                  <p:stCondLst>
                                    <p:cond delay="250"/>
                                  </p:stCondLst>
                                  <p:childTnLst>
                                    <p:set>
                                      <p:cBhvr>
                                        <p:cTn id="67" dur="1" fill="hold">
                                          <p:stCondLst>
                                            <p:cond delay="0"/>
                                          </p:stCondLst>
                                        </p:cTn>
                                        <p:tgtEl>
                                          <p:spTgt spid="36"/>
                                        </p:tgtEl>
                                        <p:attrNameLst>
                                          <p:attrName>style.visibility</p:attrName>
                                        </p:attrNameLst>
                                      </p:cBhvr>
                                      <p:to>
                                        <p:strVal val="visible"/>
                                      </p:to>
                                    </p:set>
                                    <p:anim calcmode="lin" valueType="num">
                                      <p:cBhvr additive="base">
                                        <p:cTn id="68" dur="500" fill="hold"/>
                                        <p:tgtEl>
                                          <p:spTgt spid="36"/>
                                        </p:tgtEl>
                                        <p:attrNameLst>
                                          <p:attrName>ppt_x</p:attrName>
                                        </p:attrNameLst>
                                      </p:cBhvr>
                                      <p:tavLst>
                                        <p:tav tm="0">
                                          <p:val>
                                            <p:strVal val="#ppt_x"/>
                                          </p:val>
                                        </p:tav>
                                        <p:tav tm="100000">
                                          <p:val>
                                            <p:strVal val="#ppt_x"/>
                                          </p:val>
                                        </p:tav>
                                      </p:tavLst>
                                    </p:anim>
                                    <p:anim calcmode="lin" valueType="num">
                                      <p:cBhvr additive="base">
                                        <p:cTn id="69" dur="500" fill="hold"/>
                                        <p:tgtEl>
                                          <p:spTgt spid="36"/>
                                        </p:tgtEl>
                                        <p:attrNameLst>
                                          <p:attrName>ppt_y</p:attrName>
                                        </p:attrNameLst>
                                      </p:cBhvr>
                                      <p:tavLst>
                                        <p:tav tm="0">
                                          <p:val>
                                            <p:strVal val="0-#ppt_h/2"/>
                                          </p:val>
                                        </p:tav>
                                        <p:tav tm="100000">
                                          <p:val>
                                            <p:strVal val="#ppt_y"/>
                                          </p:val>
                                        </p:tav>
                                      </p:tavLst>
                                    </p:anim>
                                  </p:childTnLst>
                                </p:cTn>
                              </p:par>
                              <p:par>
                                <p:cTn id="70" presetID="2" presetClass="entr" presetSubtype="8" decel="100000" fill="hold" grpId="0" nodeType="withEffect">
                                  <p:stCondLst>
                                    <p:cond delay="250"/>
                                  </p:stCondLst>
                                  <p:childTnLst>
                                    <p:set>
                                      <p:cBhvr>
                                        <p:cTn id="71" dur="1" fill="hold">
                                          <p:stCondLst>
                                            <p:cond delay="0"/>
                                          </p:stCondLst>
                                        </p:cTn>
                                        <p:tgtEl>
                                          <p:spTgt spid="35"/>
                                        </p:tgtEl>
                                        <p:attrNameLst>
                                          <p:attrName>style.visibility</p:attrName>
                                        </p:attrNameLst>
                                      </p:cBhvr>
                                      <p:to>
                                        <p:strVal val="visible"/>
                                      </p:to>
                                    </p:set>
                                    <p:anim calcmode="lin" valueType="num">
                                      <p:cBhvr additive="base">
                                        <p:cTn id="72" dur="500" fill="hold"/>
                                        <p:tgtEl>
                                          <p:spTgt spid="35"/>
                                        </p:tgtEl>
                                        <p:attrNameLst>
                                          <p:attrName>ppt_x</p:attrName>
                                        </p:attrNameLst>
                                      </p:cBhvr>
                                      <p:tavLst>
                                        <p:tav tm="0">
                                          <p:val>
                                            <p:strVal val="0-#ppt_w/2"/>
                                          </p:val>
                                        </p:tav>
                                        <p:tav tm="100000">
                                          <p:val>
                                            <p:strVal val="#ppt_x"/>
                                          </p:val>
                                        </p:tav>
                                      </p:tavLst>
                                    </p:anim>
                                    <p:anim calcmode="lin" valueType="num">
                                      <p:cBhvr additive="base">
                                        <p:cTn id="73" dur="500" fill="hold"/>
                                        <p:tgtEl>
                                          <p:spTgt spid="35"/>
                                        </p:tgtEl>
                                        <p:attrNameLst>
                                          <p:attrName>ppt_y</p:attrName>
                                        </p:attrNameLst>
                                      </p:cBhvr>
                                      <p:tavLst>
                                        <p:tav tm="0">
                                          <p:val>
                                            <p:strVal val="#ppt_y"/>
                                          </p:val>
                                        </p:tav>
                                        <p:tav tm="100000">
                                          <p:val>
                                            <p:strVal val="#ppt_y"/>
                                          </p:val>
                                        </p:tav>
                                      </p:tavLst>
                                    </p:anim>
                                  </p:childTnLst>
                                </p:cTn>
                              </p:par>
                              <p:par>
                                <p:cTn id="74" presetID="2" presetClass="entr" presetSubtype="3" decel="100000" fill="hold" grpId="0" nodeType="withEffect">
                                  <p:stCondLst>
                                    <p:cond delay="25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1+#ppt_w/2"/>
                                          </p:val>
                                        </p:tav>
                                        <p:tav tm="100000">
                                          <p:val>
                                            <p:strVal val="#ppt_x"/>
                                          </p:val>
                                        </p:tav>
                                      </p:tavLst>
                                    </p:anim>
                                    <p:anim calcmode="lin" valueType="num">
                                      <p:cBhvr additive="base">
                                        <p:cTn id="77" dur="500" fill="hold"/>
                                        <p:tgtEl>
                                          <p:spTgt spid="31"/>
                                        </p:tgtEl>
                                        <p:attrNameLst>
                                          <p:attrName>ppt_y</p:attrName>
                                        </p:attrNameLst>
                                      </p:cBhvr>
                                      <p:tavLst>
                                        <p:tav tm="0">
                                          <p:val>
                                            <p:strVal val="0-#ppt_h/2"/>
                                          </p:val>
                                        </p:tav>
                                        <p:tav tm="100000">
                                          <p:val>
                                            <p:strVal val="#ppt_y"/>
                                          </p:val>
                                        </p:tav>
                                      </p:tavLst>
                                    </p:anim>
                                  </p:childTnLst>
                                </p:cTn>
                              </p:par>
                            </p:childTnLst>
                          </p:cTn>
                        </p:par>
                        <p:par>
                          <p:cTn id="78" fill="hold">
                            <p:stCondLst>
                              <p:cond delay="4250"/>
                            </p:stCondLst>
                            <p:childTnLst>
                              <p:par>
                                <p:cTn id="79" presetID="2" presetClass="entr" presetSubtype="2" decel="100000" fill="hold" grpId="0" nodeType="afterEffect">
                                  <p:stCondLst>
                                    <p:cond delay="0"/>
                                  </p:stCondLst>
                                  <p:childTnLst>
                                    <p:set>
                                      <p:cBhvr>
                                        <p:cTn id="80" dur="1" fill="hold">
                                          <p:stCondLst>
                                            <p:cond delay="0"/>
                                          </p:stCondLst>
                                        </p:cTn>
                                        <p:tgtEl>
                                          <p:spTgt spid="33">
                                            <p:txEl>
                                              <p:pRg st="0" end="0"/>
                                            </p:txEl>
                                          </p:spTgt>
                                        </p:tgtEl>
                                        <p:attrNameLst>
                                          <p:attrName>style.visibility</p:attrName>
                                        </p:attrNameLst>
                                      </p:cBhvr>
                                      <p:to>
                                        <p:strVal val="visible"/>
                                      </p:to>
                                    </p:set>
                                    <p:anim calcmode="lin" valueType="num">
                                      <p:cBhvr additive="base">
                                        <p:cTn id="81"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33">
                                            <p:txEl>
                                              <p:pRg st="0" end="0"/>
                                            </p:txEl>
                                          </p:spTgt>
                                        </p:tgtEl>
                                        <p:attrNameLst>
                                          <p:attrName>ppt_y</p:attrName>
                                        </p:attrNameLst>
                                      </p:cBhvr>
                                      <p:tavLst>
                                        <p:tav tm="0">
                                          <p:val>
                                            <p:strVal val="#ppt_y"/>
                                          </p:val>
                                        </p:tav>
                                        <p:tav tm="100000">
                                          <p:val>
                                            <p:strVal val="#ppt_y"/>
                                          </p:val>
                                        </p:tav>
                                      </p:tavLst>
                                    </p:anim>
                                  </p:childTnLst>
                                </p:cTn>
                              </p:par>
                              <p:par>
                                <p:cTn id="83" presetID="2" presetClass="entr" presetSubtype="2" decel="100000" fill="hold" grpId="0" nodeType="withEffect">
                                  <p:stCondLst>
                                    <p:cond delay="250"/>
                                  </p:stCondLst>
                                  <p:childTnLst>
                                    <p:set>
                                      <p:cBhvr>
                                        <p:cTn id="84" dur="1" fill="hold">
                                          <p:stCondLst>
                                            <p:cond delay="0"/>
                                          </p:stCondLst>
                                        </p:cTn>
                                        <p:tgtEl>
                                          <p:spTgt spid="34">
                                            <p:txEl>
                                              <p:pRg st="0" end="0"/>
                                            </p:txEl>
                                          </p:spTgt>
                                        </p:tgtEl>
                                        <p:attrNameLst>
                                          <p:attrName>style.visibility</p:attrName>
                                        </p:attrNameLst>
                                      </p:cBhvr>
                                      <p:to>
                                        <p:strVal val="visible"/>
                                      </p:to>
                                    </p:set>
                                    <p:anim calcmode="lin" valueType="num">
                                      <p:cBhvr additive="base">
                                        <p:cTn id="85"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 grpId="0"/>
      <p:bldP spid="23" grpId="0" build="p">
        <p:tmplLst>
          <p:tmpl lvl="1">
            <p:tnLst>
              <p:par>
                <p:cTn presetID="2" presetClass="entr" presetSubtype="2"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2"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2" grpId="0"/>
      <p:bldP spid="15" grpId="0" animBg="1"/>
      <p:bldP spid="16" grpId="0" animBg="1"/>
      <p:bldP spid="25" grpId="0" animBg="1"/>
      <p:bldP spid="27" grpId="0" build="p">
        <p:tmplLst>
          <p:tmpl lvl="1">
            <p:tnLst>
              <p:par>
                <p:cTn presetID="2" presetClass="entr" presetSubtype="8"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8"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animBg="1"/>
      <p:bldP spid="30" grpId="0" animBg="1"/>
      <p:bldP spid="31" grpId="0" animBg="1"/>
      <p:bldP spid="33" grpId="0" build="p">
        <p:tmplLst>
          <p:tmpl lvl="1">
            <p:tnLst>
              <p:par>
                <p:cTn presetID="2" presetClass="entr" presetSubtype="2"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 Horizontal">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86" y="2841996"/>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sp>
        <p:nvSpPr>
          <p:cNvPr id="23" name="テキスト プレースホルダー 22"/>
          <p:cNvSpPr>
            <a:spLocks noGrp="1"/>
          </p:cNvSpPr>
          <p:nvPr>
            <p:ph type="body" sz="quarter" idx="13" hasCustomPrompt="1"/>
          </p:nvPr>
        </p:nvSpPr>
        <p:spPr>
          <a:xfrm>
            <a:off x="934294" y="2249524"/>
            <a:ext cx="1246674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943658" y="3329644"/>
            <a:ext cx="13136778" cy="138180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9792" y="5218260"/>
            <a:ext cx="6624736" cy="473992"/>
          </a:xfrm>
          <a:prstGeom prst="rect">
            <a:avLst/>
          </a:prstGeom>
        </p:spPr>
      </p:pic>
      <p:sp>
        <p:nvSpPr>
          <p:cNvPr id="13" name="テキスト プレースホルダー 22"/>
          <p:cNvSpPr>
            <a:spLocks noGrp="1"/>
          </p:cNvSpPr>
          <p:nvPr>
            <p:ph type="body" sz="quarter" idx="15" hasCustomPrompt="1"/>
          </p:nvPr>
        </p:nvSpPr>
        <p:spPr>
          <a:xfrm>
            <a:off x="2621800" y="4625788"/>
            <a:ext cx="1246674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14" name="テキスト プレースホルダー 5"/>
          <p:cNvSpPr>
            <a:spLocks noGrp="1"/>
          </p:cNvSpPr>
          <p:nvPr>
            <p:ph type="body" sz="quarter" idx="16" hasCustomPrompt="1"/>
          </p:nvPr>
        </p:nvSpPr>
        <p:spPr>
          <a:xfrm>
            <a:off x="2631164" y="5705908"/>
            <a:ext cx="13136778" cy="138180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18" name="図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3322" y="7594524"/>
            <a:ext cx="6624736" cy="473992"/>
          </a:xfrm>
          <a:prstGeom prst="rect">
            <a:avLst/>
          </a:prstGeom>
        </p:spPr>
      </p:pic>
      <p:sp>
        <p:nvSpPr>
          <p:cNvPr id="19" name="テキスト プレースホルダー 22"/>
          <p:cNvSpPr>
            <a:spLocks noGrp="1"/>
          </p:cNvSpPr>
          <p:nvPr>
            <p:ph type="body" sz="quarter" idx="17" hasCustomPrompt="1"/>
          </p:nvPr>
        </p:nvSpPr>
        <p:spPr>
          <a:xfrm>
            <a:off x="4525330" y="7002052"/>
            <a:ext cx="1246674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20" name="テキスト プレースホルダー 5"/>
          <p:cNvSpPr>
            <a:spLocks noGrp="1"/>
          </p:cNvSpPr>
          <p:nvPr>
            <p:ph type="body" sz="quarter" idx="18" hasCustomPrompt="1"/>
          </p:nvPr>
        </p:nvSpPr>
        <p:spPr>
          <a:xfrm>
            <a:off x="4534694" y="8082172"/>
            <a:ext cx="13136778" cy="138180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52369157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3">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300"/>
                            </p:stCondLst>
                            <p:childTnLst>
                              <p:par>
                                <p:cTn id="35" presetID="2" presetClass="entr" presetSubtype="8" decel="10000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0"/>
                                  </p:stCondLst>
                                  <p:iterate type="wd">
                                    <p:tmPct val="10000"/>
                                  </p:iterate>
                                  <p:childTnLst>
                                    <p:set>
                                      <p:cBhvr>
                                        <p:cTn id="40" dur="1" fill="hold">
                                          <p:stCondLst>
                                            <p:cond delay="0"/>
                                          </p:stCondLst>
                                        </p:cTn>
                                        <p:tgtEl>
                                          <p:spTgt spid="13">
                                            <p:txEl>
                                              <p:pRg st="0" end="0"/>
                                            </p:txEl>
                                          </p:spTgt>
                                        </p:tgtEl>
                                        <p:attrNameLst>
                                          <p:attrName>style.visibility</p:attrName>
                                        </p:attrNameLst>
                                      </p:cBhvr>
                                      <p:to>
                                        <p:strVal val="visible"/>
                                      </p:to>
                                    </p:set>
                                    <p:anim calcmode="lin" valueType="num">
                                      <p:cBhvr additive="base">
                                        <p:cTn id="4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1850"/>
                            </p:stCondLst>
                            <p:childTnLst>
                              <p:par>
                                <p:cTn id="48" presetID="2" presetClass="entr" presetSubtype="8" decel="10000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0-#ppt_w/2"/>
                                          </p:val>
                                        </p:tav>
                                        <p:tav tm="100000">
                                          <p:val>
                                            <p:strVal val="#ppt_x"/>
                                          </p:val>
                                        </p:tav>
                                      </p:tavLst>
                                    </p:anim>
                                    <p:anim calcmode="lin" valueType="num">
                                      <p:cBhvr additive="base">
                                        <p:cTn id="51" dur="500" fill="hold"/>
                                        <p:tgtEl>
                                          <p:spTgt spid="18"/>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0"/>
                                  </p:stCondLst>
                                  <p:iterate type="wd">
                                    <p:tmPct val="10000"/>
                                  </p:iterate>
                                  <p:childTnLst>
                                    <p:set>
                                      <p:cBhvr>
                                        <p:cTn id="53" dur="1" fill="hold">
                                          <p:stCondLst>
                                            <p:cond delay="0"/>
                                          </p:stCondLst>
                                        </p:cTn>
                                        <p:tgtEl>
                                          <p:spTgt spid="19">
                                            <p:txEl>
                                              <p:pRg st="0" end="0"/>
                                            </p:txEl>
                                          </p:spTgt>
                                        </p:tgtEl>
                                        <p:attrNameLst>
                                          <p:attrName>style.visibility</p:attrName>
                                        </p:attrNameLst>
                                      </p:cBhvr>
                                      <p:to>
                                        <p:strVal val="visible"/>
                                      </p:to>
                                    </p:set>
                                    <p:anim calcmode="lin" valueType="num">
                                      <p:cBhvr additive="base">
                                        <p:cTn id="54"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19">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 calcmode="lin" valueType="num">
                                      <p:cBhvr additive="base">
                                        <p:cTn id="5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3"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1" name="対角する 2 つの角を切り取った四角形 10"/>
          <p:cNvSpPr/>
          <p:nvPr userDrawn="1"/>
        </p:nvSpPr>
        <p:spPr>
          <a:xfrm rot="21226749">
            <a:off x="1550603" y="3227586"/>
            <a:ext cx="1964856" cy="1964856"/>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対角する 2 つの角を切り取った四角形 6"/>
          <p:cNvSpPr/>
          <p:nvPr userDrawn="1"/>
        </p:nvSpPr>
        <p:spPr>
          <a:xfrm rot="21054230">
            <a:off x="1232852" y="3061906"/>
            <a:ext cx="1964856" cy="1964856"/>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テキスト プレースホルダー 22"/>
          <p:cNvSpPr>
            <a:spLocks noGrp="1"/>
          </p:cNvSpPr>
          <p:nvPr>
            <p:ph type="body" sz="quarter" idx="15" hasCustomPrompt="1"/>
          </p:nvPr>
        </p:nvSpPr>
        <p:spPr>
          <a:xfrm>
            <a:off x="873868" y="3513362"/>
            <a:ext cx="2952328" cy="1080120"/>
          </a:xfrm>
        </p:spPr>
        <p:txBody>
          <a:bodyPr anchor="ctr">
            <a:normAutofit/>
          </a:bodyPr>
          <a:lstStyle>
            <a:lvl1pPr algn="ctr">
              <a:defRPr sz="6000">
                <a:solidFill>
                  <a:schemeClr val="bg1"/>
                </a:solidFill>
                <a:latin typeface="+mj-lt"/>
              </a:defRPr>
            </a:lvl1pPr>
          </a:lstStyle>
          <a:p>
            <a:pPr lvl="0"/>
            <a:r>
              <a:rPr lang="en-US" dirty="0" smtClean="0"/>
              <a:t>TEXT</a:t>
            </a:r>
            <a:endParaRPr lang="en-US" dirty="0"/>
          </a:p>
        </p:txBody>
      </p:sp>
      <p:cxnSp>
        <p:nvCxnSpPr>
          <p:cNvPr id="10" name="直線コネクタ 9"/>
          <p:cNvCxnSpPr/>
          <p:nvPr userDrawn="1"/>
        </p:nvCxnSpPr>
        <p:spPr>
          <a:xfrm flipV="1">
            <a:off x="0" y="4199648"/>
            <a:ext cx="1245207" cy="846741"/>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9" name="テキスト プレースホルダー 22"/>
          <p:cNvSpPr>
            <a:spLocks noGrp="1"/>
          </p:cNvSpPr>
          <p:nvPr>
            <p:ph type="body" sz="quarter" idx="13" hasCustomPrompt="1"/>
          </p:nvPr>
        </p:nvSpPr>
        <p:spPr>
          <a:xfrm>
            <a:off x="841641" y="5201395"/>
            <a:ext cx="2984554"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84" name="対角する 2 つの角を切り取った四角形 83"/>
          <p:cNvSpPr/>
          <p:nvPr userDrawn="1"/>
        </p:nvSpPr>
        <p:spPr>
          <a:xfrm rot="21226749">
            <a:off x="5063736" y="4617233"/>
            <a:ext cx="1964856" cy="1964856"/>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対角する 2 つの角を切り取った四角形 84"/>
          <p:cNvSpPr/>
          <p:nvPr userDrawn="1"/>
        </p:nvSpPr>
        <p:spPr>
          <a:xfrm rot="21054230">
            <a:off x="4745985" y="4451553"/>
            <a:ext cx="1964856" cy="1964856"/>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テキスト プレースホルダー 22"/>
          <p:cNvSpPr>
            <a:spLocks noGrp="1"/>
          </p:cNvSpPr>
          <p:nvPr>
            <p:ph type="body" sz="quarter" idx="16" hasCustomPrompt="1"/>
          </p:nvPr>
        </p:nvSpPr>
        <p:spPr>
          <a:xfrm>
            <a:off x="4387001" y="4903009"/>
            <a:ext cx="2952328" cy="1080120"/>
          </a:xfrm>
        </p:spPr>
        <p:txBody>
          <a:bodyPr anchor="ctr">
            <a:normAutofit/>
          </a:bodyPr>
          <a:lstStyle>
            <a:lvl1pPr algn="ctr">
              <a:defRPr sz="6000">
                <a:solidFill>
                  <a:schemeClr val="bg1"/>
                </a:solidFill>
                <a:latin typeface="+mj-lt"/>
              </a:defRPr>
            </a:lvl1pPr>
          </a:lstStyle>
          <a:p>
            <a:pPr lvl="0"/>
            <a:r>
              <a:rPr lang="en-US" dirty="0" smtClean="0"/>
              <a:t>TEXT</a:t>
            </a:r>
            <a:endParaRPr lang="en-US" dirty="0"/>
          </a:p>
        </p:txBody>
      </p:sp>
      <p:cxnSp>
        <p:nvCxnSpPr>
          <p:cNvPr id="87" name="直線コネクタ 86"/>
          <p:cNvCxnSpPr/>
          <p:nvPr userDrawn="1"/>
        </p:nvCxnSpPr>
        <p:spPr>
          <a:xfrm>
            <a:off x="3509674" y="4103557"/>
            <a:ext cx="1248666" cy="1485738"/>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8" name="テキスト プレースホルダー 22"/>
          <p:cNvSpPr>
            <a:spLocks noGrp="1"/>
          </p:cNvSpPr>
          <p:nvPr>
            <p:ph type="body" sz="quarter" idx="17" hasCustomPrompt="1"/>
          </p:nvPr>
        </p:nvSpPr>
        <p:spPr>
          <a:xfrm>
            <a:off x="4354774" y="6591042"/>
            <a:ext cx="2984554"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90" name="対角する 2 つの角を切り取った四角形 89"/>
          <p:cNvSpPr/>
          <p:nvPr userDrawn="1"/>
        </p:nvSpPr>
        <p:spPr>
          <a:xfrm rot="21226749">
            <a:off x="8479322" y="3647160"/>
            <a:ext cx="1964856" cy="1964856"/>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対角する 2 つの角を切り取った四角形 90"/>
          <p:cNvSpPr/>
          <p:nvPr userDrawn="1"/>
        </p:nvSpPr>
        <p:spPr>
          <a:xfrm rot="21054230">
            <a:off x="8161571" y="3481480"/>
            <a:ext cx="1964856" cy="1964856"/>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テキスト プレースホルダー 22"/>
          <p:cNvSpPr>
            <a:spLocks noGrp="1"/>
          </p:cNvSpPr>
          <p:nvPr>
            <p:ph type="body" sz="quarter" idx="18" hasCustomPrompt="1"/>
          </p:nvPr>
        </p:nvSpPr>
        <p:spPr>
          <a:xfrm>
            <a:off x="7802587" y="3932936"/>
            <a:ext cx="2952328" cy="1080120"/>
          </a:xfrm>
        </p:spPr>
        <p:txBody>
          <a:bodyPr anchor="ctr">
            <a:normAutofit/>
          </a:bodyPr>
          <a:lstStyle>
            <a:lvl1pPr algn="ctr">
              <a:defRPr sz="6000">
                <a:solidFill>
                  <a:schemeClr val="bg1"/>
                </a:solidFill>
                <a:latin typeface="+mj-lt"/>
              </a:defRPr>
            </a:lvl1pPr>
          </a:lstStyle>
          <a:p>
            <a:pPr lvl="0"/>
            <a:r>
              <a:rPr lang="en-US" dirty="0" smtClean="0"/>
              <a:t>TEXT</a:t>
            </a:r>
            <a:endParaRPr lang="en-US" dirty="0"/>
          </a:p>
        </p:txBody>
      </p:sp>
      <p:cxnSp>
        <p:nvCxnSpPr>
          <p:cNvPr id="93" name="直線コネクタ 92"/>
          <p:cNvCxnSpPr/>
          <p:nvPr userDrawn="1"/>
        </p:nvCxnSpPr>
        <p:spPr>
          <a:xfrm flipV="1">
            <a:off x="7022807" y="4619222"/>
            <a:ext cx="1151119" cy="873982"/>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プレースホルダー 22"/>
          <p:cNvSpPr>
            <a:spLocks noGrp="1"/>
          </p:cNvSpPr>
          <p:nvPr>
            <p:ph type="body" sz="quarter" idx="19" hasCustomPrompt="1"/>
          </p:nvPr>
        </p:nvSpPr>
        <p:spPr>
          <a:xfrm>
            <a:off x="7770360" y="5620969"/>
            <a:ext cx="2984554"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99" name="対角する 2 つの角を切り取った四角形 98"/>
          <p:cNvSpPr/>
          <p:nvPr userDrawn="1"/>
        </p:nvSpPr>
        <p:spPr>
          <a:xfrm rot="21226749">
            <a:off x="12199759" y="5270395"/>
            <a:ext cx="1964856" cy="1964856"/>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対角する 2 つの角を切り取った四角形 99"/>
          <p:cNvSpPr/>
          <p:nvPr userDrawn="1"/>
        </p:nvSpPr>
        <p:spPr>
          <a:xfrm rot="21054230">
            <a:off x="11882008" y="5104715"/>
            <a:ext cx="1964856" cy="1964856"/>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テキスト プレースホルダー 22"/>
          <p:cNvSpPr>
            <a:spLocks noGrp="1"/>
          </p:cNvSpPr>
          <p:nvPr>
            <p:ph type="body" sz="quarter" idx="20" hasCustomPrompt="1"/>
          </p:nvPr>
        </p:nvSpPr>
        <p:spPr>
          <a:xfrm>
            <a:off x="11523024" y="5556171"/>
            <a:ext cx="2952328" cy="1080120"/>
          </a:xfrm>
        </p:spPr>
        <p:txBody>
          <a:bodyPr anchor="ctr">
            <a:normAutofit/>
          </a:bodyPr>
          <a:lstStyle>
            <a:lvl1pPr algn="ctr">
              <a:defRPr sz="6000">
                <a:solidFill>
                  <a:schemeClr val="bg1"/>
                </a:solidFill>
                <a:latin typeface="+mj-lt"/>
              </a:defRPr>
            </a:lvl1pPr>
          </a:lstStyle>
          <a:p>
            <a:pPr lvl="0"/>
            <a:r>
              <a:rPr lang="en-US" dirty="0" smtClean="0"/>
              <a:t>TEXT</a:t>
            </a:r>
            <a:endParaRPr lang="en-US" dirty="0"/>
          </a:p>
        </p:txBody>
      </p:sp>
      <p:cxnSp>
        <p:nvCxnSpPr>
          <p:cNvPr id="102" name="直線コネクタ 101"/>
          <p:cNvCxnSpPr/>
          <p:nvPr userDrawn="1"/>
        </p:nvCxnSpPr>
        <p:spPr>
          <a:xfrm>
            <a:off x="10438393" y="4523131"/>
            <a:ext cx="1455970" cy="1719326"/>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3" name="テキスト プレースホルダー 22"/>
          <p:cNvSpPr>
            <a:spLocks noGrp="1"/>
          </p:cNvSpPr>
          <p:nvPr>
            <p:ph type="body" sz="quarter" idx="21" hasCustomPrompt="1"/>
          </p:nvPr>
        </p:nvSpPr>
        <p:spPr>
          <a:xfrm>
            <a:off x="11490797" y="7244204"/>
            <a:ext cx="2984554"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105" name="対角する 2 つの角を切り取った四角形 104"/>
          <p:cNvSpPr/>
          <p:nvPr userDrawn="1"/>
        </p:nvSpPr>
        <p:spPr>
          <a:xfrm rot="21226749">
            <a:off x="15796606" y="4564581"/>
            <a:ext cx="1964856" cy="1964856"/>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対角する 2 つの角を切り取った四角形 105"/>
          <p:cNvSpPr/>
          <p:nvPr userDrawn="1"/>
        </p:nvSpPr>
        <p:spPr>
          <a:xfrm rot="21054230">
            <a:off x="15478855" y="4398901"/>
            <a:ext cx="1964856" cy="1964856"/>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テキスト プレースホルダー 22"/>
          <p:cNvSpPr>
            <a:spLocks noGrp="1"/>
          </p:cNvSpPr>
          <p:nvPr>
            <p:ph type="body" sz="quarter" idx="22" hasCustomPrompt="1"/>
          </p:nvPr>
        </p:nvSpPr>
        <p:spPr>
          <a:xfrm>
            <a:off x="15119871" y="4850357"/>
            <a:ext cx="2952328" cy="1080120"/>
          </a:xfrm>
        </p:spPr>
        <p:txBody>
          <a:bodyPr anchor="ctr">
            <a:normAutofit/>
          </a:bodyPr>
          <a:lstStyle>
            <a:lvl1pPr algn="ctr">
              <a:defRPr sz="6000">
                <a:solidFill>
                  <a:schemeClr val="bg1"/>
                </a:solidFill>
                <a:latin typeface="+mj-lt"/>
              </a:defRPr>
            </a:lvl1pPr>
          </a:lstStyle>
          <a:p>
            <a:pPr lvl="0"/>
            <a:r>
              <a:rPr lang="en-US" dirty="0" smtClean="0"/>
              <a:t>TEXT</a:t>
            </a:r>
            <a:endParaRPr lang="en-US" dirty="0"/>
          </a:p>
        </p:txBody>
      </p:sp>
      <p:cxnSp>
        <p:nvCxnSpPr>
          <p:cNvPr id="108" name="直線コネクタ 107"/>
          <p:cNvCxnSpPr/>
          <p:nvPr userDrawn="1"/>
        </p:nvCxnSpPr>
        <p:spPr>
          <a:xfrm flipV="1">
            <a:off x="14158830" y="5536643"/>
            <a:ext cx="1332380" cy="609723"/>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9" name="テキスト プレースホルダー 22"/>
          <p:cNvSpPr>
            <a:spLocks noGrp="1"/>
          </p:cNvSpPr>
          <p:nvPr>
            <p:ph type="body" sz="quarter" idx="23" hasCustomPrompt="1"/>
          </p:nvPr>
        </p:nvSpPr>
        <p:spPr>
          <a:xfrm>
            <a:off x="15087644" y="6538390"/>
            <a:ext cx="2984554" cy="720080"/>
          </a:xfrm>
        </p:spPr>
        <p:txBody>
          <a:bodyPr anchor="ctr">
            <a:normAutofit/>
          </a:bodyPr>
          <a:lstStyle>
            <a:lvl1pPr algn="l">
              <a:defRPr sz="4000">
                <a:latin typeface="+mj-lt"/>
              </a:defRPr>
            </a:lvl1pPr>
          </a:lstStyle>
          <a:p>
            <a:pPr lvl="0"/>
            <a:r>
              <a:rPr lang="en-US" dirty="0" smtClean="0"/>
              <a:t>“Text Here”</a:t>
            </a:r>
            <a:endParaRPr lang="en-US" dirty="0"/>
          </a:p>
        </p:txBody>
      </p:sp>
      <p:cxnSp>
        <p:nvCxnSpPr>
          <p:cNvPr id="111" name="直線コネクタ 110"/>
          <p:cNvCxnSpPr/>
          <p:nvPr userDrawn="1"/>
        </p:nvCxnSpPr>
        <p:spPr>
          <a:xfrm>
            <a:off x="17755677" y="5440552"/>
            <a:ext cx="530736" cy="646591"/>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4" name="テキスト プレースホルダー 5"/>
          <p:cNvSpPr>
            <a:spLocks noGrp="1"/>
          </p:cNvSpPr>
          <p:nvPr>
            <p:ph type="body" sz="quarter" idx="14" hasCustomPrompt="1"/>
          </p:nvPr>
        </p:nvSpPr>
        <p:spPr>
          <a:xfrm>
            <a:off x="828000" y="5863580"/>
            <a:ext cx="2952328" cy="1774844"/>
          </a:xfrm>
        </p:spPr>
        <p:txBody>
          <a:bodyPr>
            <a:normAutofit/>
          </a:bodyPr>
          <a:lstStyle>
            <a:lvl1pPr algn="l">
              <a:defRPr sz="18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15" name="テキスト プレースホルダー 5"/>
          <p:cNvSpPr>
            <a:spLocks noGrp="1"/>
          </p:cNvSpPr>
          <p:nvPr>
            <p:ph type="body" sz="quarter" idx="24" hasCustomPrompt="1"/>
          </p:nvPr>
        </p:nvSpPr>
        <p:spPr>
          <a:xfrm>
            <a:off x="4356000" y="7238560"/>
            <a:ext cx="2952328" cy="1774844"/>
          </a:xfrm>
        </p:spPr>
        <p:txBody>
          <a:bodyPr>
            <a:normAutofit/>
          </a:bodyPr>
          <a:lstStyle>
            <a:lvl1pPr algn="l">
              <a:defRPr sz="18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16" name="テキスト プレースホルダー 5"/>
          <p:cNvSpPr>
            <a:spLocks noGrp="1"/>
          </p:cNvSpPr>
          <p:nvPr>
            <p:ph type="body" sz="quarter" idx="25" hasCustomPrompt="1"/>
          </p:nvPr>
        </p:nvSpPr>
        <p:spPr>
          <a:xfrm>
            <a:off x="7776000" y="6248976"/>
            <a:ext cx="2952328" cy="1774844"/>
          </a:xfrm>
        </p:spPr>
        <p:txBody>
          <a:bodyPr>
            <a:normAutofit/>
          </a:bodyPr>
          <a:lstStyle>
            <a:lvl1pPr algn="l">
              <a:defRPr sz="18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17" name="テキスト プレースホルダー 5"/>
          <p:cNvSpPr>
            <a:spLocks noGrp="1"/>
          </p:cNvSpPr>
          <p:nvPr>
            <p:ph type="body" sz="quarter" idx="26" hasCustomPrompt="1"/>
          </p:nvPr>
        </p:nvSpPr>
        <p:spPr>
          <a:xfrm>
            <a:off x="11484000" y="7879804"/>
            <a:ext cx="2952328" cy="1774844"/>
          </a:xfrm>
        </p:spPr>
        <p:txBody>
          <a:bodyPr>
            <a:normAutofit/>
          </a:bodyPr>
          <a:lstStyle>
            <a:lvl1pPr algn="l">
              <a:defRPr sz="18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18" name="テキスト プレースホルダー 5"/>
          <p:cNvSpPr>
            <a:spLocks noGrp="1"/>
          </p:cNvSpPr>
          <p:nvPr>
            <p:ph type="body" sz="quarter" idx="27" hasCustomPrompt="1"/>
          </p:nvPr>
        </p:nvSpPr>
        <p:spPr>
          <a:xfrm>
            <a:off x="15084000" y="7159724"/>
            <a:ext cx="2952328" cy="1764000"/>
          </a:xfrm>
        </p:spPr>
        <p:txBody>
          <a:bodyPr>
            <a:normAutofit/>
          </a:bodyPr>
          <a:lstStyle>
            <a:lvl1pPr algn="l">
              <a:defRPr sz="18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2413744203"/>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8" fill="hold"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 presetClass="entr" presetSubtype="8" decel="10000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Effect transition="in" filter="fade">
                                      <p:cBhvr>
                                        <p:cTn id="36" dur="500"/>
                                        <p:tgtEl>
                                          <p:spTgt spid="12">
                                            <p:txEl>
                                              <p:pRg st="0" end="0"/>
                                            </p:txEl>
                                          </p:spTgt>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79">
                                            <p:txEl>
                                              <p:pRg st="0" end="0"/>
                                            </p:txEl>
                                          </p:spTgt>
                                        </p:tgtEl>
                                        <p:attrNameLst>
                                          <p:attrName>style.visibility</p:attrName>
                                        </p:attrNameLst>
                                      </p:cBhvr>
                                      <p:to>
                                        <p:strVal val="visible"/>
                                      </p:to>
                                    </p:set>
                                    <p:animEffect transition="in" filter="fade">
                                      <p:cBhvr>
                                        <p:cTn id="40" dur="250"/>
                                        <p:tgtEl>
                                          <p:spTgt spid="79">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4">
                                            <p:txEl>
                                              <p:pRg st="0" end="0"/>
                                            </p:txEl>
                                          </p:spTgt>
                                        </p:tgtEl>
                                        <p:attrNameLst>
                                          <p:attrName>style.visibility</p:attrName>
                                        </p:attrNameLst>
                                      </p:cBhvr>
                                      <p:to>
                                        <p:strVal val="visible"/>
                                      </p:to>
                                    </p:set>
                                    <p:animEffect transition="in" filter="fade">
                                      <p:cBhvr>
                                        <p:cTn id="43" dur="250"/>
                                        <p:tgtEl>
                                          <p:spTgt spid="114">
                                            <p:txEl>
                                              <p:pRg st="0" end="0"/>
                                            </p:txEl>
                                          </p:spTgt>
                                        </p:tgtEl>
                                      </p:cBhvr>
                                    </p:animEffect>
                                  </p:childTnLst>
                                </p:cTn>
                              </p:par>
                            </p:childTnLst>
                          </p:cTn>
                        </p:par>
                        <p:par>
                          <p:cTn id="44" fill="hold">
                            <p:stCondLst>
                              <p:cond delay="2250"/>
                            </p:stCondLst>
                            <p:childTnLst>
                              <p:par>
                                <p:cTn id="45" presetID="22" presetClass="entr" presetSubtype="8" fill="hold" nodeType="afterEffect">
                                  <p:stCondLst>
                                    <p:cond delay="25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500"/>
                                        <p:tgtEl>
                                          <p:spTgt spid="87"/>
                                        </p:tgtEl>
                                      </p:cBhvr>
                                    </p:animEffect>
                                  </p:childTnLst>
                                </p:cTn>
                              </p:par>
                            </p:childTnLst>
                          </p:cTn>
                        </p:par>
                        <p:par>
                          <p:cTn id="48" fill="hold">
                            <p:stCondLst>
                              <p:cond delay="3000"/>
                            </p:stCondLst>
                            <p:childTnLst>
                              <p:par>
                                <p:cTn id="49" presetID="2" presetClass="entr" presetSubtype="8" decel="100000" fill="hold" grpId="0" nodeType="afterEffect">
                                  <p:stCondLst>
                                    <p:cond delay="0"/>
                                  </p:stCondLst>
                                  <p:childTnLst>
                                    <p:set>
                                      <p:cBhvr>
                                        <p:cTn id="50" dur="1" fill="hold">
                                          <p:stCondLst>
                                            <p:cond delay="0"/>
                                          </p:stCondLst>
                                        </p:cTn>
                                        <p:tgtEl>
                                          <p:spTgt spid="85"/>
                                        </p:tgtEl>
                                        <p:attrNameLst>
                                          <p:attrName>style.visibility</p:attrName>
                                        </p:attrNameLst>
                                      </p:cBhvr>
                                      <p:to>
                                        <p:strVal val="visible"/>
                                      </p:to>
                                    </p:set>
                                    <p:anim calcmode="lin" valueType="num">
                                      <p:cBhvr additive="base">
                                        <p:cTn id="51" dur="500" fill="hold"/>
                                        <p:tgtEl>
                                          <p:spTgt spid="85"/>
                                        </p:tgtEl>
                                        <p:attrNameLst>
                                          <p:attrName>ppt_x</p:attrName>
                                        </p:attrNameLst>
                                      </p:cBhvr>
                                      <p:tavLst>
                                        <p:tav tm="0">
                                          <p:val>
                                            <p:strVal val="0-#ppt_w/2"/>
                                          </p:val>
                                        </p:tav>
                                        <p:tav tm="100000">
                                          <p:val>
                                            <p:strVal val="#ppt_x"/>
                                          </p:val>
                                        </p:tav>
                                      </p:tavLst>
                                    </p:anim>
                                    <p:anim calcmode="lin" valueType="num">
                                      <p:cBhvr additive="base">
                                        <p:cTn id="52" dur="500" fill="hold"/>
                                        <p:tgtEl>
                                          <p:spTgt spid="85"/>
                                        </p:tgtEl>
                                        <p:attrNameLst>
                                          <p:attrName>ppt_y</p:attrName>
                                        </p:attrNameLst>
                                      </p:cBhvr>
                                      <p:tavLst>
                                        <p:tav tm="0">
                                          <p:val>
                                            <p:strVal val="#ppt_y"/>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 calcmode="lin" valueType="num">
                                      <p:cBhvr additive="base">
                                        <p:cTn id="55" dur="500" fill="hold"/>
                                        <p:tgtEl>
                                          <p:spTgt spid="84"/>
                                        </p:tgtEl>
                                        <p:attrNameLst>
                                          <p:attrName>ppt_x</p:attrName>
                                        </p:attrNameLst>
                                      </p:cBhvr>
                                      <p:tavLst>
                                        <p:tav tm="0">
                                          <p:val>
                                            <p:strVal val="#ppt_x"/>
                                          </p:val>
                                        </p:tav>
                                        <p:tav tm="100000">
                                          <p:val>
                                            <p:strVal val="#ppt_x"/>
                                          </p:val>
                                        </p:tav>
                                      </p:tavLst>
                                    </p:anim>
                                    <p:anim calcmode="lin" valueType="num">
                                      <p:cBhvr additive="base">
                                        <p:cTn id="56" dur="500" fill="hold"/>
                                        <p:tgtEl>
                                          <p:spTgt spid="84"/>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86">
                                            <p:txEl>
                                              <p:pRg st="0" end="0"/>
                                            </p:txEl>
                                          </p:spTgt>
                                        </p:tgtEl>
                                        <p:attrNameLst>
                                          <p:attrName>style.visibility</p:attrName>
                                        </p:attrNameLst>
                                      </p:cBhvr>
                                      <p:to>
                                        <p:strVal val="visible"/>
                                      </p:to>
                                    </p:set>
                                    <p:animEffect transition="in" filter="fade">
                                      <p:cBhvr>
                                        <p:cTn id="59" dur="500"/>
                                        <p:tgtEl>
                                          <p:spTgt spid="86">
                                            <p:txEl>
                                              <p:pRg st="0" end="0"/>
                                            </p:txEl>
                                          </p:spTgt>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88">
                                            <p:txEl>
                                              <p:pRg st="0" end="0"/>
                                            </p:txEl>
                                          </p:spTgt>
                                        </p:tgtEl>
                                        <p:attrNameLst>
                                          <p:attrName>style.visibility</p:attrName>
                                        </p:attrNameLst>
                                      </p:cBhvr>
                                      <p:to>
                                        <p:strVal val="visible"/>
                                      </p:to>
                                    </p:set>
                                    <p:animEffect transition="in" filter="fade">
                                      <p:cBhvr>
                                        <p:cTn id="63" dur="250"/>
                                        <p:tgtEl>
                                          <p:spTgt spid="88">
                                            <p:txEl>
                                              <p:pRg st="0" end="0"/>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5">
                                            <p:txEl>
                                              <p:pRg st="0" end="0"/>
                                            </p:txEl>
                                          </p:spTgt>
                                        </p:tgtEl>
                                        <p:attrNameLst>
                                          <p:attrName>style.visibility</p:attrName>
                                        </p:attrNameLst>
                                      </p:cBhvr>
                                      <p:to>
                                        <p:strVal val="visible"/>
                                      </p:to>
                                    </p:set>
                                    <p:animEffect transition="in" filter="fade">
                                      <p:cBhvr>
                                        <p:cTn id="66" dur="250"/>
                                        <p:tgtEl>
                                          <p:spTgt spid="115">
                                            <p:txEl>
                                              <p:pRg st="0" end="0"/>
                                            </p:txEl>
                                          </p:spTgt>
                                        </p:tgtEl>
                                      </p:cBhvr>
                                    </p:animEffect>
                                  </p:childTnLst>
                                </p:cTn>
                              </p:par>
                            </p:childTnLst>
                          </p:cTn>
                        </p:par>
                        <p:par>
                          <p:cTn id="67" fill="hold">
                            <p:stCondLst>
                              <p:cond delay="3750"/>
                            </p:stCondLst>
                            <p:childTnLst>
                              <p:par>
                                <p:cTn id="68" presetID="22" presetClass="entr" presetSubtype="8" fill="hold" nodeType="afterEffect">
                                  <p:stCondLst>
                                    <p:cond delay="250"/>
                                  </p:stCondLst>
                                  <p:childTnLst>
                                    <p:set>
                                      <p:cBhvr>
                                        <p:cTn id="69" dur="1" fill="hold">
                                          <p:stCondLst>
                                            <p:cond delay="0"/>
                                          </p:stCondLst>
                                        </p:cTn>
                                        <p:tgtEl>
                                          <p:spTgt spid="93"/>
                                        </p:tgtEl>
                                        <p:attrNameLst>
                                          <p:attrName>style.visibility</p:attrName>
                                        </p:attrNameLst>
                                      </p:cBhvr>
                                      <p:to>
                                        <p:strVal val="visible"/>
                                      </p:to>
                                    </p:set>
                                    <p:animEffect transition="in" filter="wipe(left)">
                                      <p:cBhvr>
                                        <p:cTn id="70" dur="500"/>
                                        <p:tgtEl>
                                          <p:spTgt spid="93"/>
                                        </p:tgtEl>
                                      </p:cBhvr>
                                    </p:animEffect>
                                  </p:childTnLst>
                                </p:cTn>
                              </p:par>
                            </p:childTnLst>
                          </p:cTn>
                        </p:par>
                        <p:par>
                          <p:cTn id="71" fill="hold">
                            <p:stCondLst>
                              <p:cond delay="4500"/>
                            </p:stCondLst>
                            <p:childTnLst>
                              <p:par>
                                <p:cTn id="72" presetID="2" presetClass="entr" presetSubtype="8" decel="100000" fill="hold" grpId="0" nodeType="afterEffect">
                                  <p:stCondLst>
                                    <p:cond delay="0"/>
                                  </p:stCondLst>
                                  <p:childTnLst>
                                    <p:set>
                                      <p:cBhvr>
                                        <p:cTn id="73" dur="1" fill="hold">
                                          <p:stCondLst>
                                            <p:cond delay="0"/>
                                          </p:stCondLst>
                                        </p:cTn>
                                        <p:tgtEl>
                                          <p:spTgt spid="91"/>
                                        </p:tgtEl>
                                        <p:attrNameLst>
                                          <p:attrName>style.visibility</p:attrName>
                                        </p:attrNameLst>
                                      </p:cBhvr>
                                      <p:to>
                                        <p:strVal val="visible"/>
                                      </p:to>
                                    </p:set>
                                    <p:anim calcmode="lin" valueType="num">
                                      <p:cBhvr additive="base">
                                        <p:cTn id="74" dur="500" fill="hold"/>
                                        <p:tgtEl>
                                          <p:spTgt spid="91"/>
                                        </p:tgtEl>
                                        <p:attrNameLst>
                                          <p:attrName>ppt_x</p:attrName>
                                        </p:attrNameLst>
                                      </p:cBhvr>
                                      <p:tavLst>
                                        <p:tav tm="0">
                                          <p:val>
                                            <p:strVal val="0-#ppt_w/2"/>
                                          </p:val>
                                        </p:tav>
                                        <p:tav tm="100000">
                                          <p:val>
                                            <p:strVal val="#ppt_x"/>
                                          </p:val>
                                        </p:tav>
                                      </p:tavLst>
                                    </p:anim>
                                    <p:anim calcmode="lin" valueType="num">
                                      <p:cBhvr additive="base">
                                        <p:cTn id="75" dur="500" fill="hold"/>
                                        <p:tgtEl>
                                          <p:spTgt spid="91"/>
                                        </p:tgtEl>
                                        <p:attrNameLst>
                                          <p:attrName>ppt_y</p:attrName>
                                        </p:attrNameLst>
                                      </p:cBhvr>
                                      <p:tavLst>
                                        <p:tav tm="0">
                                          <p:val>
                                            <p:strVal val="#ppt_y"/>
                                          </p:val>
                                        </p:tav>
                                        <p:tav tm="100000">
                                          <p:val>
                                            <p:strVal val="#ppt_y"/>
                                          </p:val>
                                        </p:tav>
                                      </p:tavLst>
                                    </p:anim>
                                  </p:childTnLst>
                                </p:cTn>
                              </p:par>
                              <p:par>
                                <p:cTn id="76" presetID="2" presetClass="entr" presetSubtype="1" decel="100000"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 calcmode="lin" valueType="num">
                                      <p:cBhvr additive="base">
                                        <p:cTn id="78" dur="500" fill="hold"/>
                                        <p:tgtEl>
                                          <p:spTgt spid="90"/>
                                        </p:tgtEl>
                                        <p:attrNameLst>
                                          <p:attrName>ppt_x</p:attrName>
                                        </p:attrNameLst>
                                      </p:cBhvr>
                                      <p:tavLst>
                                        <p:tav tm="0">
                                          <p:val>
                                            <p:strVal val="#ppt_x"/>
                                          </p:val>
                                        </p:tav>
                                        <p:tav tm="100000">
                                          <p:val>
                                            <p:strVal val="#ppt_x"/>
                                          </p:val>
                                        </p:tav>
                                      </p:tavLst>
                                    </p:anim>
                                    <p:anim calcmode="lin" valueType="num">
                                      <p:cBhvr additive="base">
                                        <p:cTn id="79" dur="500" fill="hold"/>
                                        <p:tgtEl>
                                          <p:spTgt spid="90"/>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0"/>
                                  </p:stCondLst>
                                  <p:childTnLst>
                                    <p:set>
                                      <p:cBhvr>
                                        <p:cTn id="81" dur="1" fill="hold">
                                          <p:stCondLst>
                                            <p:cond delay="0"/>
                                          </p:stCondLst>
                                        </p:cTn>
                                        <p:tgtEl>
                                          <p:spTgt spid="92">
                                            <p:txEl>
                                              <p:pRg st="0" end="0"/>
                                            </p:txEl>
                                          </p:spTgt>
                                        </p:tgtEl>
                                        <p:attrNameLst>
                                          <p:attrName>style.visibility</p:attrName>
                                        </p:attrNameLst>
                                      </p:cBhvr>
                                      <p:to>
                                        <p:strVal val="visible"/>
                                      </p:to>
                                    </p:set>
                                    <p:animEffect transition="in" filter="fade">
                                      <p:cBhvr>
                                        <p:cTn id="82" dur="500"/>
                                        <p:tgtEl>
                                          <p:spTgt spid="92">
                                            <p:txEl>
                                              <p:pRg st="0" end="0"/>
                                            </p:txEl>
                                          </p:spTgt>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94">
                                            <p:txEl>
                                              <p:pRg st="0" end="0"/>
                                            </p:txEl>
                                          </p:spTgt>
                                        </p:tgtEl>
                                        <p:attrNameLst>
                                          <p:attrName>style.visibility</p:attrName>
                                        </p:attrNameLst>
                                      </p:cBhvr>
                                      <p:to>
                                        <p:strVal val="visible"/>
                                      </p:to>
                                    </p:set>
                                    <p:animEffect transition="in" filter="fade">
                                      <p:cBhvr>
                                        <p:cTn id="86" dur="250"/>
                                        <p:tgtEl>
                                          <p:spTgt spid="94">
                                            <p:txEl>
                                              <p:pRg st="0" end="0"/>
                                            </p:txEl>
                                          </p:spTgt>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6">
                                            <p:txEl>
                                              <p:pRg st="0" end="0"/>
                                            </p:txEl>
                                          </p:spTgt>
                                        </p:tgtEl>
                                        <p:attrNameLst>
                                          <p:attrName>style.visibility</p:attrName>
                                        </p:attrNameLst>
                                      </p:cBhvr>
                                      <p:to>
                                        <p:strVal val="visible"/>
                                      </p:to>
                                    </p:set>
                                    <p:animEffect transition="in" filter="fade">
                                      <p:cBhvr>
                                        <p:cTn id="89" dur="250"/>
                                        <p:tgtEl>
                                          <p:spTgt spid="116">
                                            <p:txEl>
                                              <p:pRg st="0" end="0"/>
                                            </p:txEl>
                                          </p:spTgt>
                                        </p:tgtEl>
                                      </p:cBhvr>
                                    </p:animEffect>
                                  </p:childTnLst>
                                </p:cTn>
                              </p:par>
                            </p:childTnLst>
                          </p:cTn>
                        </p:par>
                        <p:par>
                          <p:cTn id="90" fill="hold">
                            <p:stCondLst>
                              <p:cond delay="5250"/>
                            </p:stCondLst>
                            <p:childTnLst>
                              <p:par>
                                <p:cTn id="91" presetID="22" presetClass="entr" presetSubtype="8" fill="hold" nodeType="afterEffect">
                                  <p:stCondLst>
                                    <p:cond delay="250"/>
                                  </p:stCondLst>
                                  <p:childTnLst>
                                    <p:set>
                                      <p:cBhvr>
                                        <p:cTn id="92" dur="1" fill="hold">
                                          <p:stCondLst>
                                            <p:cond delay="0"/>
                                          </p:stCondLst>
                                        </p:cTn>
                                        <p:tgtEl>
                                          <p:spTgt spid="102"/>
                                        </p:tgtEl>
                                        <p:attrNameLst>
                                          <p:attrName>style.visibility</p:attrName>
                                        </p:attrNameLst>
                                      </p:cBhvr>
                                      <p:to>
                                        <p:strVal val="visible"/>
                                      </p:to>
                                    </p:set>
                                    <p:animEffect transition="in" filter="wipe(left)">
                                      <p:cBhvr>
                                        <p:cTn id="93" dur="500"/>
                                        <p:tgtEl>
                                          <p:spTgt spid="102"/>
                                        </p:tgtEl>
                                      </p:cBhvr>
                                    </p:animEffect>
                                  </p:childTnLst>
                                </p:cTn>
                              </p:par>
                            </p:childTnLst>
                          </p:cTn>
                        </p:par>
                        <p:par>
                          <p:cTn id="94" fill="hold">
                            <p:stCondLst>
                              <p:cond delay="6000"/>
                            </p:stCondLst>
                            <p:childTnLst>
                              <p:par>
                                <p:cTn id="95" presetID="2" presetClass="entr" presetSubtype="8" decel="100000" fill="hold" grpId="0" nodeType="after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additive="base">
                                        <p:cTn id="97" dur="500" fill="hold"/>
                                        <p:tgtEl>
                                          <p:spTgt spid="100"/>
                                        </p:tgtEl>
                                        <p:attrNameLst>
                                          <p:attrName>ppt_x</p:attrName>
                                        </p:attrNameLst>
                                      </p:cBhvr>
                                      <p:tavLst>
                                        <p:tav tm="0">
                                          <p:val>
                                            <p:strVal val="0-#ppt_w/2"/>
                                          </p:val>
                                        </p:tav>
                                        <p:tav tm="100000">
                                          <p:val>
                                            <p:strVal val="#ppt_x"/>
                                          </p:val>
                                        </p:tav>
                                      </p:tavLst>
                                    </p:anim>
                                    <p:anim calcmode="lin" valueType="num">
                                      <p:cBhvr additive="base">
                                        <p:cTn id="98" dur="500" fill="hold"/>
                                        <p:tgtEl>
                                          <p:spTgt spid="100"/>
                                        </p:tgtEl>
                                        <p:attrNameLst>
                                          <p:attrName>ppt_y</p:attrName>
                                        </p:attrNameLst>
                                      </p:cBhvr>
                                      <p:tavLst>
                                        <p:tav tm="0">
                                          <p:val>
                                            <p:strVal val="#ppt_y"/>
                                          </p:val>
                                        </p:tav>
                                        <p:tav tm="100000">
                                          <p:val>
                                            <p:strVal val="#ppt_y"/>
                                          </p:val>
                                        </p:tav>
                                      </p:tavLst>
                                    </p:anim>
                                  </p:childTnLst>
                                </p:cTn>
                              </p:par>
                              <p:par>
                                <p:cTn id="99" presetID="2" presetClass="entr" presetSubtype="1" decel="100000" fill="hold" grpId="0" nodeType="withEffect">
                                  <p:stCondLst>
                                    <p:cond delay="0"/>
                                  </p:stCondLst>
                                  <p:childTnLst>
                                    <p:set>
                                      <p:cBhvr>
                                        <p:cTn id="100" dur="1" fill="hold">
                                          <p:stCondLst>
                                            <p:cond delay="0"/>
                                          </p:stCondLst>
                                        </p:cTn>
                                        <p:tgtEl>
                                          <p:spTgt spid="99"/>
                                        </p:tgtEl>
                                        <p:attrNameLst>
                                          <p:attrName>style.visibility</p:attrName>
                                        </p:attrNameLst>
                                      </p:cBhvr>
                                      <p:to>
                                        <p:strVal val="visible"/>
                                      </p:to>
                                    </p:set>
                                    <p:anim calcmode="lin" valueType="num">
                                      <p:cBhvr additive="base">
                                        <p:cTn id="101" dur="500" fill="hold"/>
                                        <p:tgtEl>
                                          <p:spTgt spid="99"/>
                                        </p:tgtEl>
                                        <p:attrNameLst>
                                          <p:attrName>ppt_x</p:attrName>
                                        </p:attrNameLst>
                                      </p:cBhvr>
                                      <p:tavLst>
                                        <p:tav tm="0">
                                          <p:val>
                                            <p:strVal val="#ppt_x"/>
                                          </p:val>
                                        </p:tav>
                                        <p:tav tm="100000">
                                          <p:val>
                                            <p:strVal val="#ppt_x"/>
                                          </p:val>
                                        </p:tav>
                                      </p:tavLst>
                                    </p:anim>
                                    <p:anim calcmode="lin" valueType="num">
                                      <p:cBhvr additive="base">
                                        <p:cTn id="102" dur="500" fill="hold"/>
                                        <p:tgtEl>
                                          <p:spTgt spid="99"/>
                                        </p:tgtEl>
                                        <p:attrNameLst>
                                          <p:attrName>ppt_y</p:attrName>
                                        </p:attrNameLst>
                                      </p:cBhvr>
                                      <p:tavLst>
                                        <p:tav tm="0">
                                          <p:val>
                                            <p:strVal val="0-#ppt_h/2"/>
                                          </p:val>
                                        </p:tav>
                                        <p:tav tm="100000">
                                          <p:val>
                                            <p:strVal val="#ppt_y"/>
                                          </p:val>
                                        </p:tav>
                                      </p:tavLst>
                                    </p:anim>
                                  </p:childTnLst>
                                </p:cTn>
                              </p:par>
                              <p:par>
                                <p:cTn id="103" presetID="10" presetClass="entr" presetSubtype="0" fill="hold" grpId="0" nodeType="withEffect">
                                  <p:stCondLst>
                                    <p:cond delay="0"/>
                                  </p:stCondLst>
                                  <p:childTnLst>
                                    <p:set>
                                      <p:cBhvr>
                                        <p:cTn id="104" dur="1" fill="hold">
                                          <p:stCondLst>
                                            <p:cond delay="0"/>
                                          </p:stCondLst>
                                        </p:cTn>
                                        <p:tgtEl>
                                          <p:spTgt spid="101">
                                            <p:txEl>
                                              <p:pRg st="0" end="0"/>
                                            </p:txEl>
                                          </p:spTgt>
                                        </p:tgtEl>
                                        <p:attrNameLst>
                                          <p:attrName>style.visibility</p:attrName>
                                        </p:attrNameLst>
                                      </p:cBhvr>
                                      <p:to>
                                        <p:strVal val="visible"/>
                                      </p:to>
                                    </p:set>
                                    <p:animEffect transition="in" filter="fade">
                                      <p:cBhvr>
                                        <p:cTn id="105" dur="500"/>
                                        <p:tgtEl>
                                          <p:spTgt spid="101">
                                            <p:txEl>
                                              <p:pRg st="0" end="0"/>
                                            </p:txEl>
                                          </p:spTgt>
                                        </p:tgtEl>
                                      </p:cBhvr>
                                    </p:animEffect>
                                  </p:childTnLst>
                                </p:cTn>
                              </p:par>
                            </p:childTnLst>
                          </p:cTn>
                        </p:par>
                        <p:par>
                          <p:cTn id="106" fill="hold">
                            <p:stCondLst>
                              <p:cond delay="6500"/>
                            </p:stCondLst>
                            <p:childTnLst>
                              <p:par>
                                <p:cTn id="107" presetID="10" presetClass="entr" presetSubtype="0" fill="hold" grpId="0" nodeType="afterEffect">
                                  <p:stCondLst>
                                    <p:cond delay="0"/>
                                  </p:stCondLst>
                                  <p:childTnLst>
                                    <p:set>
                                      <p:cBhvr>
                                        <p:cTn id="108" dur="1" fill="hold">
                                          <p:stCondLst>
                                            <p:cond delay="0"/>
                                          </p:stCondLst>
                                        </p:cTn>
                                        <p:tgtEl>
                                          <p:spTgt spid="103">
                                            <p:txEl>
                                              <p:pRg st="0" end="0"/>
                                            </p:txEl>
                                          </p:spTgt>
                                        </p:tgtEl>
                                        <p:attrNameLst>
                                          <p:attrName>style.visibility</p:attrName>
                                        </p:attrNameLst>
                                      </p:cBhvr>
                                      <p:to>
                                        <p:strVal val="visible"/>
                                      </p:to>
                                    </p:set>
                                    <p:animEffect transition="in" filter="fade">
                                      <p:cBhvr>
                                        <p:cTn id="109" dur="250"/>
                                        <p:tgtEl>
                                          <p:spTgt spid="103">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7">
                                            <p:txEl>
                                              <p:pRg st="0" end="0"/>
                                            </p:txEl>
                                          </p:spTgt>
                                        </p:tgtEl>
                                        <p:attrNameLst>
                                          <p:attrName>style.visibility</p:attrName>
                                        </p:attrNameLst>
                                      </p:cBhvr>
                                      <p:to>
                                        <p:strVal val="visible"/>
                                      </p:to>
                                    </p:set>
                                    <p:animEffect transition="in" filter="fade">
                                      <p:cBhvr>
                                        <p:cTn id="112" dur="250"/>
                                        <p:tgtEl>
                                          <p:spTgt spid="117">
                                            <p:txEl>
                                              <p:pRg st="0" end="0"/>
                                            </p:txEl>
                                          </p:spTgt>
                                        </p:tgtEl>
                                      </p:cBhvr>
                                    </p:animEffect>
                                  </p:childTnLst>
                                </p:cTn>
                              </p:par>
                            </p:childTnLst>
                          </p:cTn>
                        </p:par>
                        <p:par>
                          <p:cTn id="113" fill="hold">
                            <p:stCondLst>
                              <p:cond delay="6750"/>
                            </p:stCondLst>
                            <p:childTnLst>
                              <p:par>
                                <p:cTn id="114" presetID="22" presetClass="entr" presetSubtype="8" fill="hold" nodeType="afterEffect">
                                  <p:stCondLst>
                                    <p:cond delay="250"/>
                                  </p:stCondLst>
                                  <p:childTnLst>
                                    <p:set>
                                      <p:cBhvr>
                                        <p:cTn id="115" dur="1" fill="hold">
                                          <p:stCondLst>
                                            <p:cond delay="0"/>
                                          </p:stCondLst>
                                        </p:cTn>
                                        <p:tgtEl>
                                          <p:spTgt spid="108"/>
                                        </p:tgtEl>
                                        <p:attrNameLst>
                                          <p:attrName>style.visibility</p:attrName>
                                        </p:attrNameLst>
                                      </p:cBhvr>
                                      <p:to>
                                        <p:strVal val="visible"/>
                                      </p:to>
                                    </p:set>
                                    <p:animEffect transition="in" filter="wipe(left)">
                                      <p:cBhvr>
                                        <p:cTn id="116" dur="500"/>
                                        <p:tgtEl>
                                          <p:spTgt spid="108"/>
                                        </p:tgtEl>
                                      </p:cBhvr>
                                    </p:animEffect>
                                  </p:childTnLst>
                                </p:cTn>
                              </p:par>
                            </p:childTnLst>
                          </p:cTn>
                        </p:par>
                        <p:par>
                          <p:cTn id="117" fill="hold">
                            <p:stCondLst>
                              <p:cond delay="7500"/>
                            </p:stCondLst>
                            <p:childTnLst>
                              <p:par>
                                <p:cTn id="118" presetID="2" presetClass="entr" presetSubtype="8" decel="100000" fill="hold" grpId="0" nodeType="afterEffect">
                                  <p:stCondLst>
                                    <p:cond delay="0"/>
                                  </p:stCondLst>
                                  <p:childTnLst>
                                    <p:set>
                                      <p:cBhvr>
                                        <p:cTn id="119" dur="1" fill="hold">
                                          <p:stCondLst>
                                            <p:cond delay="0"/>
                                          </p:stCondLst>
                                        </p:cTn>
                                        <p:tgtEl>
                                          <p:spTgt spid="106"/>
                                        </p:tgtEl>
                                        <p:attrNameLst>
                                          <p:attrName>style.visibility</p:attrName>
                                        </p:attrNameLst>
                                      </p:cBhvr>
                                      <p:to>
                                        <p:strVal val="visible"/>
                                      </p:to>
                                    </p:set>
                                    <p:anim calcmode="lin" valueType="num">
                                      <p:cBhvr additive="base">
                                        <p:cTn id="120" dur="500" fill="hold"/>
                                        <p:tgtEl>
                                          <p:spTgt spid="106"/>
                                        </p:tgtEl>
                                        <p:attrNameLst>
                                          <p:attrName>ppt_x</p:attrName>
                                        </p:attrNameLst>
                                      </p:cBhvr>
                                      <p:tavLst>
                                        <p:tav tm="0">
                                          <p:val>
                                            <p:strVal val="0-#ppt_w/2"/>
                                          </p:val>
                                        </p:tav>
                                        <p:tav tm="100000">
                                          <p:val>
                                            <p:strVal val="#ppt_x"/>
                                          </p:val>
                                        </p:tav>
                                      </p:tavLst>
                                    </p:anim>
                                    <p:anim calcmode="lin" valueType="num">
                                      <p:cBhvr additive="base">
                                        <p:cTn id="121" dur="500" fill="hold"/>
                                        <p:tgtEl>
                                          <p:spTgt spid="106"/>
                                        </p:tgtEl>
                                        <p:attrNameLst>
                                          <p:attrName>ppt_y</p:attrName>
                                        </p:attrNameLst>
                                      </p:cBhvr>
                                      <p:tavLst>
                                        <p:tav tm="0">
                                          <p:val>
                                            <p:strVal val="#ppt_y"/>
                                          </p:val>
                                        </p:tav>
                                        <p:tav tm="100000">
                                          <p:val>
                                            <p:strVal val="#ppt_y"/>
                                          </p:val>
                                        </p:tav>
                                      </p:tavLst>
                                    </p:anim>
                                  </p:childTnLst>
                                </p:cTn>
                              </p:par>
                              <p:par>
                                <p:cTn id="122" presetID="2" presetClass="entr" presetSubtype="1" decel="100000" fill="hold" grpId="0" nodeType="withEffect">
                                  <p:stCondLst>
                                    <p:cond delay="0"/>
                                  </p:stCondLst>
                                  <p:childTnLst>
                                    <p:set>
                                      <p:cBhvr>
                                        <p:cTn id="123" dur="1" fill="hold">
                                          <p:stCondLst>
                                            <p:cond delay="0"/>
                                          </p:stCondLst>
                                        </p:cTn>
                                        <p:tgtEl>
                                          <p:spTgt spid="105"/>
                                        </p:tgtEl>
                                        <p:attrNameLst>
                                          <p:attrName>style.visibility</p:attrName>
                                        </p:attrNameLst>
                                      </p:cBhvr>
                                      <p:to>
                                        <p:strVal val="visible"/>
                                      </p:to>
                                    </p:set>
                                    <p:anim calcmode="lin" valueType="num">
                                      <p:cBhvr additive="base">
                                        <p:cTn id="124" dur="500" fill="hold"/>
                                        <p:tgtEl>
                                          <p:spTgt spid="105"/>
                                        </p:tgtEl>
                                        <p:attrNameLst>
                                          <p:attrName>ppt_x</p:attrName>
                                        </p:attrNameLst>
                                      </p:cBhvr>
                                      <p:tavLst>
                                        <p:tav tm="0">
                                          <p:val>
                                            <p:strVal val="#ppt_x"/>
                                          </p:val>
                                        </p:tav>
                                        <p:tav tm="100000">
                                          <p:val>
                                            <p:strVal val="#ppt_x"/>
                                          </p:val>
                                        </p:tav>
                                      </p:tavLst>
                                    </p:anim>
                                    <p:anim calcmode="lin" valueType="num">
                                      <p:cBhvr additive="base">
                                        <p:cTn id="125" dur="500" fill="hold"/>
                                        <p:tgtEl>
                                          <p:spTgt spid="105"/>
                                        </p:tgtEl>
                                        <p:attrNameLst>
                                          <p:attrName>ppt_y</p:attrName>
                                        </p:attrNameLst>
                                      </p:cBhvr>
                                      <p:tavLst>
                                        <p:tav tm="0">
                                          <p:val>
                                            <p:strVal val="0-#ppt_h/2"/>
                                          </p:val>
                                        </p:tav>
                                        <p:tav tm="100000">
                                          <p:val>
                                            <p:strVal val="#ppt_y"/>
                                          </p:val>
                                        </p:tav>
                                      </p:tavLst>
                                    </p:anim>
                                  </p:childTnLst>
                                </p:cTn>
                              </p:par>
                              <p:par>
                                <p:cTn id="126" presetID="10" presetClass="entr" presetSubtype="0" fill="hold" grpId="0" nodeType="withEffect">
                                  <p:stCondLst>
                                    <p:cond delay="0"/>
                                  </p:stCondLst>
                                  <p:childTnLst>
                                    <p:set>
                                      <p:cBhvr>
                                        <p:cTn id="127" dur="1" fill="hold">
                                          <p:stCondLst>
                                            <p:cond delay="0"/>
                                          </p:stCondLst>
                                        </p:cTn>
                                        <p:tgtEl>
                                          <p:spTgt spid="107">
                                            <p:txEl>
                                              <p:pRg st="0" end="0"/>
                                            </p:txEl>
                                          </p:spTgt>
                                        </p:tgtEl>
                                        <p:attrNameLst>
                                          <p:attrName>style.visibility</p:attrName>
                                        </p:attrNameLst>
                                      </p:cBhvr>
                                      <p:to>
                                        <p:strVal val="visible"/>
                                      </p:to>
                                    </p:set>
                                    <p:animEffect transition="in" filter="fade">
                                      <p:cBhvr>
                                        <p:cTn id="128" dur="500"/>
                                        <p:tgtEl>
                                          <p:spTgt spid="107">
                                            <p:txEl>
                                              <p:pRg st="0" end="0"/>
                                            </p:txEl>
                                          </p:spTgt>
                                        </p:tgtEl>
                                      </p:cBhvr>
                                    </p:animEffect>
                                  </p:childTnLst>
                                </p:cTn>
                              </p:par>
                            </p:childTnLst>
                          </p:cTn>
                        </p:par>
                        <p:par>
                          <p:cTn id="129" fill="hold">
                            <p:stCondLst>
                              <p:cond delay="8000"/>
                            </p:stCondLst>
                            <p:childTnLst>
                              <p:par>
                                <p:cTn id="130" presetID="10" presetClass="entr" presetSubtype="0" fill="hold" grpId="0" nodeType="afterEffect">
                                  <p:stCondLst>
                                    <p:cond delay="0"/>
                                  </p:stCondLst>
                                  <p:childTnLst>
                                    <p:set>
                                      <p:cBhvr>
                                        <p:cTn id="131" dur="1" fill="hold">
                                          <p:stCondLst>
                                            <p:cond delay="0"/>
                                          </p:stCondLst>
                                        </p:cTn>
                                        <p:tgtEl>
                                          <p:spTgt spid="109">
                                            <p:txEl>
                                              <p:pRg st="0" end="0"/>
                                            </p:txEl>
                                          </p:spTgt>
                                        </p:tgtEl>
                                        <p:attrNameLst>
                                          <p:attrName>style.visibility</p:attrName>
                                        </p:attrNameLst>
                                      </p:cBhvr>
                                      <p:to>
                                        <p:strVal val="visible"/>
                                      </p:to>
                                    </p:set>
                                    <p:animEffect transition="in" filter="fade">
                                      <p:cBhvr>
                                        <p:cTn id="132" dur="250"/>
                                        <p:tgtEl>
                                          <p:spTgt spid="109">
                                            <p:txEl>
                                              <p:pRg st="0" end="0"/>
                                            </p:tx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18">
                                            <p:txEl>
                                              <p:pRg st="0" end="0"/>
                                            </p:txEl>
                                          </p:spTgt>
                                        </p:tgtEl>
                                        <p:attrNameLst>
                                          <p:attrName>style.visibility</p:attrName>
                                        </p:attrNameLst>
                                      </p:cBhvr>
                                      <p:to>
                                        <p:strVal val="visible"/>
                                      </p:to>
                                    </p:set>
                                    <p:animEffect transition="in" filter="fade">
                                      <p:cBhvr>
                                        <p:cTn id="135" dur="250"/>
                                        <p:tgtEl>
                                          <p:spTgt spid="118">
                                            <p:txEl>
                                              <p:pRg st="0" end="0"/>
                                            </p:txEl>
                                          </p:spTgt>
                                        </p:tgtEl>
                                      </p:cBhvr>
                                    </p:animEffect>
                                  </p:childTnLst>
                                </p:cTn>
                              </p:par>
                            </p:childTnLst>
                          </p:cTn>
                        </p:par>
                        <p:par>
                          <p:cTn id="136" fill="hold">
                            <p:stCondLst>
                              <p:cond delay="8250"/>
                            </p:stCondLst>
                            <p:childTnLst>
                              <p:par>
                                <p:cTn id="137" presetID="22" presetClass="entr" presetSubtype="8" fill="hold" nodeType="afterEffect">
                                  <p:stCondLst>
                                    <p:cond delay="250"/>
                                  </p:stCondLst>
                                  <p:childTnLst>
                                    <p:set>
                                      <p:cBhvr>
                                        <p:cTn id="138" dur="1" fill="hold">
                                          <p:stCondLst>
                                            <p:cond delay="0"/>
                                          </p:stCondLst>
                                        </p:cTn>
                                        <p:tgtEl>
                                          <p:spTgt spid="111"/>
                                        </p:tgtEl>
                                        <p:attrNameLst>
                                          <p:attrName>style.visibility</p:attrName>
                                        </p:attrNameLst>
                                      </p:cBhvr>
                                      <p:to>
                                        <p:strVal val="visible"/>
                                      </p:to>
                                    </p:set>
                                    <p:animEffect transition="in" filter="wipe(left)">
                                      <p:cBhvr>
                                        <p:cTn id="13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1" grpId="0" animBg="1"/>
      <p:bldP spid="7"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79" grpId="0" build="p">
        <p:tmplLst>
          <p:tmpl lvl="1">
            <p:tnLst>
              <p:par>
                <p:cTn presetID="10" presetClass="entr" presetSubtype="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fade">
                      <p:cBhvr>
                        <p:cTn dur="250"/>
                        <p:tgtEl>
                          <p:spTgt spid="79"/>
                        </p:tgtEl>
                      </p:cBhvr>
                    </p:animEffect>
                  </p:childTnLst>
                </p:cTn>
              </p:par>
            </p:tnLst>
          </p:tmpl>
        </p:tmplLst>
      </p:bldP>
      <p:bldP spid="84" grpId="0" animBg="1"/>
      <p:bldP spid="85" grpId="0" animBg="1"/>
      <p:bldP spid="86" grpId="0" build="p">
        <p:tmplLst>
          <p:tmpl lvl="1">
            <p:tnLst>
              <p:par>
                <p:cTn presetID="10" presetClass="entr" presetSubtype="0"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8" grpId="0" build="p">
        <p:tmplLst>
          <p:tmpl lvl="1">
            <p:tnLst>
              <p:par>
                <p:cTn presetID="10" presetClass="entr" presetSubtype="0"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250"/>
                        <p:tgtEl>
                          <p:spTgt spid="88"/>
                        </p:tgtEl>
                      </p:cBhvr>
                    </p:animEffect>
                  </p:childTnLst>
                </p:cTn>
              </p:par>
            </p:tnLst>
          </p:tmpl>
        </p:tmplLst>
      </p:bldP>
      <p:bldP spid="90" grpId="0" animBg="1"/>
      <p:bldP spid="91" grpId="0" animBg="1"/>
      <p:bldP spid="92" grpId="0" build="p">
        <p:tmplLst>
          <p:tmpl lvl="1">
            <p:tnLst>
              <p:par>
                <p:cTn presetID="10" presetClass="entr" presetSubtype="0"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4" grpId="0" build="p">
        <p:tmplLst>
          <p:tmpl lvl="1">
            <p:tnLst>
              <p:par>
                <p:cTn presetID="10"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250"/>
                        <p:tgtEl>
                          <p:spTgt spid="94"/>
                        </p:tgtEl>
                      </p:cBhvr>
                    </p:animEffect>
                  </p:childTnLst>
                </p:cTn>
              </p:par>
            </p:tnLst>
          </p:tmpl>
        </p:tmplLst>
      </p:bldP>
      <p:bldP spid="99" grpId="0" animBg="1"/>
      <p:bldP spid="100" grpId="0" animBg="1"/>
      <p:bldP spid="101" grpId="0" build="p">
        <p:tmplLst>
          <p:tmpl lvl="1">
            <p:tnLst>
              <p:par>
                <p:cTn presetID="10" presetClass="entr" presetSubtype="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P spid="103" grpId="0" build="p">
        <p:tmplLst>
          <p:tmpl lvl="1">
            <p:tnLst>
              <p:par>
                <p:cTn presetID="10" presetClass="entr" presetSubtype="0"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fade">
                      <p:cBhvr>
                        <p:cTn dur="250"/>
                        <p:tgtEl>
                          <p:spTgt spid="103"/>
                        </p:tgtEl>
                      </p:cBhvr>
                    </p:animEffect>
                  </p:childTnLst>
                </p:cTn>
              </p:par>
            </p:tnLst>
          </p:tmpl>
        </p:tmplLst>
      </p:bldP>
      <p:bldP spid="105" grpId="0" animBg="1"/>
      <p:bldP spid="106" grpId="0" animBg="1"/>
      <p:bldP spid="107" grpId="0" build="p">
        <p:tmplLst>
          <p:tmpl lvl="1">
            <p:tnLst>
              <p:par>
                <p:cTn presetID="10" presetClass="entr" presetSubtype="0" fill="hold" nodeType="with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fade">
                      <p:cBhvr>
                        <p:cTn dur="500"/>
                        <p:tgtEl>
                          <p:spTgt spid="107"/>
                        </p:tgtEl>
                      </p:cBhvr>
                    </p:animEffect>
                  </p:childTnLst>
                </p:cTn>
              </p:par>
            </p:tnLst>
          </p:tmpl>
        </p:tmplLst>
      </p:bldP>
      <p:bldP spid="109" grpId="0" build="p">
        <p:tmplLst>
          <p:tmpl lvl="1">
            <p:tnLst>
              <p:par>
                <p:cTn presetID="10" presetClass="entr" presetSubtype="0"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fade">
                      <p:cBhvr>
                        <p:cTn dur="250"/>
                        <p:tgtEl>
                          <p:spTgt spid="109"/>
                        </p:tgtEl>
                      </p:cBhvr>
                    </p:animEffect>
                  </p:childTnLst>
                </p:cTn>
              </p:par>
            </p:tnLst>
          </p:tmpl>
        </p:tmplLst>
      </p:bldP>
      <p:bldP spid="114" grpId="0" build="p">
        <p:tmplLst>
          <p:tmpl lvl="1">
            <p:tnLst>
              <p:par>
                <p:cTn presetID="10" presetClass="entr" presetSubtype="0" fill="hold" nodeType="withEffect">
                  <p:stCondLst>
                    <p:cond delay="0"/>
                  </p:stCondLst>
                  <p:childTnLst>
                    <p:set>
                      <p:cBhvr>
                        <p:cTn dur="1" fill="hold">
                          <p:stCondLst>
                            <p:cond delay="0"/>
                          </p:stCondLst>
                        </p:cTn>
                        <p:tgtEl>
                          <p:spTgt spid="114"/>
                        </p:tgtEl>
                        <p:attrNameLst>
                          <p:attrName>style.visibility</p:attrName>
                        </p:attrNameLst>
                      </p:cBhvr>
                      <p:to>
                        <p:strVal val="visible"/>
                      </p:to>
                    </p:set>
                    <p:animEffect transition="in" filter="fade">
                      <p:cBhvr>
                        <p:cTn dur="250"/>
                        <p:tgtEl>
                          <p:spTgt spid="114"/>
                        </p:tgtEl>
                      </p:cBhvr>
                    </p:animEffect>
                  </p:childTnLst>
                </p:cTn>
              </p:par>
            </p:tnLst>
          </p:tmpl>
        </p:tmplLst>
      </p:bldP>
      <p:bldP spid="115" grpId="0" build="p">
        <p:tmplLst>
          <p:tmpl lvl="1">
            <p:tnLst>
              <p:par>
                <p:cTn presetID="10" presetClass="entr" presetSubtype="0" fill="hold" nodeType="with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fade">
                      <p:cBhvr>
                        <p:cTn dur="250"/>
                        <p:tgtEl>
                          <p:spTgt spid="115"/>
                        </p:tgtEl>
                      </p:cBhvr>
                    </p:animEffect>
                  </p:childTnLst>
                </p:cTn>
              </p:par>
            </p:tnLst>
          </p:tmpl>
        </p:tmplLst>
      </p:bldP>
      <p:bldP spid="116" grpId="0" build="p">
        <p:tmplLst>
          <p:tmpl lvl="1">
            <p:tnLst>
              <p:par>
                <p:cTn presetID="10" presetClass="entr" presetSubtype="0" fill="hold" nodeType="with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fade">
                      <p:cBhvr>
                        <p:cTn dur="250"/>
                        <p:tgtEl>
                          <p:spTgt spid="116"/>
                        </p:tgtEl>
                      </p:cBhvr>
                    </p:animEffect>
                  </p:childTnLst>
                </p:cTn>
              </p:par>
            </p:tnLst>
          </p:tmpl>
        </p:tmplLst>
      </p:bldP>
      <p:bldP spid="117" grpId="0" build="p">
        <p:tmplLst>
          <p:tmpl lvl="1">
            <p:tnLst>
              <p:par>
                <p:cTn presetID="10" presetClass="entr" presetSubtype="0" fill="hold" nodeType="withEffect">
                  <p:stCondLst>
                    <p:cond delay="0"/>
                  </p:stCondLst>
                  <p:childTnLst>
                    <p:set>
                      <p:cBhvr>
                        <p:cTn dur="1" fill="hold">
                          <p:stCondLst>
                            <p:cond delay="0"/>
                          </p:stCondLst>
                        </p:cTn>
                        <p:tgtEl>
                          <p:spTgt spid="117"/>
                        </p:tgtEl>
                        <p:attrNameLst>
                          <p:attrName>style.visibility</p:attrName>
                        </p:attrNameLst>
                      </p:cBhvr>
                      <p:to>
                        <p:strVal val="visible"/>
                      </p:to>
                    </p:set>
                    <p:animEffect transition="in" filter="fade">
                      <p:cBhvr>
                        <p:cTn dur="250"/>
                        <p:tgtEl>
                          <p:spTgt spid="117"/>
                        </p:tgtEl>
                      </p:cBhvr>
                    </p:animEffect>
                  </p:childTnLst>
                </p:cTn>
              </p:par>
            </p:tnLst>
          </p:tmpl>
        </p:tmplLst>
      </p:bldP>
      <p:bldP spid="118" grpId="0" build="p">
        <p:tmplLst>
          <p:tmpl lvl="1">
            <p:tnLst>
              <p:par>
                <p:cTn presetID="10" presetClass="entr" presetSubtype="0" fill="hold" nodeType="withEffect">
                  <p:stCondLst>
                    <p:cond delay="0"/>
                  </p:stCondLst>
                  <p:childTnLst>
                    <p:set>
                      <p:cBhvr>
                        <p:cTn dur="1" fill="hold">
                          <p:stCondLst>
                            <p:cond delay="0"/>
                          </p:stCondLst>
                        </p:cTn>
                        <p:tgtEl>
                          <p:spTgt spid="118"/>
                        </p:tgtEl>
                        <p:attrNameLst>
                          <p:attrName>style.visibility</p:attrName>
                        </p:attrNameLst>
                      </p:cBhvr>
                      <p:to>
                        <p:strVal val="visible"/>
                      </p:to>
                    </p:set>
                    <p:animEffect transition="in" filter="fade">
                      <p:cBhvr>
                        <p:cTn dur="250"/>
                        <p:tgtEl>
                          <p:spTgt spid="11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Keywords">
    <p:spTree>
      <p:nvGrpSpPr>
        <p:cNvPr id="1" name=""/>
        <p:cNvGrpSpPr/>
        <p:nvPr/>
      </p:nvGrpSpPr>
      <p:grpSpPr>
        <a:xfrm>
          <a:off x="0" y="0"/>
          <a:ext cx="0" cy="0"/>
          <a:chOff x="0" y="0"/>
          <a:chExt cx="0" cy="0"/>
        </a:xfrm>
      </p:grpSpPr>
      <p:sp>
        <p:nvSpPr>
          <p:cNvPr id="12" name="対角する 2 つの角を切り取った四角形 11"/>
          <p:cNvSpPr/>
          <p:nvPr userDrawn="1"/>
        </p:nvSpPr>
        <p:spPr>
          <a:xfrm rot="21226749">
            <a:off x="2590413" y="3017152"/>
            <a:ext cx="2809597" cy="280959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3" name="対角する 2 つの角を切り取った四角形 12"/>
          <p:cNvSpPr/>
          <p:nvPr userDrawn="1"/>
        </p:nvSpPr>
        <p:spPr>
          <a:xfrm rot="21054230">
            <a:off x="2290842" y="2827642"/>
            <a:ext cx="2809597" cy="280959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テキスト プレースホルダー 22"/>
          <p:cNvSpPr>
            <a:spLocks noGrp="1"/>
          </p:cNvSpPr>
          <p:nvPr>
            <p:ph type="body" sz="quarter" idx="15" hasCustomPrompt="1"/>
          </p:nvPr>
        </p:nvSpPr>
        <p:spPr>
          <a:xfrm>
            <a:off x="2302445" y="3711400"/>
            <a:ext cx="2952328" cy="1080120"/>
          </a:xfrm>
        </p:spPr>
        <p:txBody>
          <a:bodyPr anchor="ctr">
            <a:normAutofit/>
          </a:bodyPr>
          <a:lstStyle>
            <a:lvl1pPr algn="ctr">
              <a:defRPr sz="6000">
                <a:solidFill>
                  <a:schemeClr val="bg1"/>
                </a:solidFill>
                <a:latin typeface="+mj-lt"/>
              </a:defRPr>
            </a:lvl1pPr>
          </a:lstStyle>
          <a:p>
            <a:pPr lvl="0"/>
            <a:r>
              <a:rPr lang="en-US" dirty="0" smtClean="0"/>
              <a:t>KEYWORD</a:t>
            </a:r>
            <a:endParaRPr lang="en-US" dirty="0"/>
          </a:p>
        </p:txBody>
      </p:sp>
      <p:sp>
        <p:nvSpPr>
          <p:cNvPr id="15" name="テキスト プレースホルダー 22"/>
          <p:cNvSpPr>
            <a:spLocks noGrp="1"/>
          </p:cNvSpPr>
          <p:nvPr>
            <p:ph type="body" sz="quarter" idx="13" hasCustomPrompt="1"/>
          </p:nvPr>
        </p:nvSpPr>
        <p:spPr>
          <a:xfrm>
            <a:off x="1956047" y="6133191"/>
            <a:ext cx="475252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16" name="テキスト プレースホルダー 5"/>
          <p:cNvSpPr>
            <a:spLocks noGrp="1"/>
          </p:cNvSpPr>
          <p:nvPr>
            <p:ph type="body" sz="quarter" idx="14" hasCustomPrompt="1"/>
          </p:nvPr>
        </p:nvSpPr>
        <p:spPr>
          <a:xfrm>
            <a:off x="1942406" y="6795376"/>
            <a:ext cx="4766168" cy="223655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7" name="対角する 2 つの角を切り取った四角形 16"/>
          <p:cNvSpPr/>
          <p:nvPr userDrawn="1"/>
        </p:nvSpPr>
        <p:spPr>
          <a:xfrm rot="21226749">
            <a:off x="7929567" y="3017152"/>
            <a:ext cx="2809597" cy="280959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対角する 2 つの角を切り取った四角形 17"/>
          <p:cNvSpPr/>
          <p:nvPr userDrawn="1"/>
        </p:nvSpPr>
        <p:spPr>
          <a:xfrm rot="21054230">
            <a:off x="7629996" y="2827642"/>
            <a:ext cx="2809597" cy="280959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テキスト プレースホルダー 22"/>
          <p:cNvSpPr>
            <a:spLocks noGrp="1"/>
          </p:cNvSpPr>
          <p:nvPr>
            <p:ph type="body" sz="quarter" idx="16" hasCustomPrompt="1"/>
          </p:nvPr>
        </p:nvSpPr>
        <p:spPr>
          <a:xfrm>
            <a:off x="7641599" y="3711400"/>
            <a:ext cx="2952328" cy="1080120"/>
          </a:xfrm>
        </p:spPr>
        <p:txBody>
          <a:bodyPr anchor="ctr">
            <a:normAutofit/>
          </a:bodyPr>
          <a:lstStyle>
            <a:lvl1pPr algn="ctr">
              <a:defRPr sz="6000">
                <a:solidFill>
                  <a:schemeClr val="bg1"/>
                </a:solidFill>
                <a:latin typeface="+mj-lt"/>
              </a:defRPr>
            </a:lvl1pPr>
          </a:lstStyle>
          <a:p>
            <a:pPr lvl="0"/>
            <a:r>
              <a:rPr lang="en-US" dirty="0" smtClean="0"/>
              <a:t>KEYWORD</a:t>
            </a:r>
            <a:endParaRPr lang="en-US" dirty="0"/>
          </a:p>
        </p:txBody>
      </p:sp>
      <p:sp>
        <p:nvSpPr>
          <p:cNvPr id="20" name="テキスト プレースホルダー 22"/>
          <p:cNvSpPr>
            <a:spLocks noGrp="1"/>
          </p:cNvSpPr>
          <p:nvPr>
            <p:ph type="body" sz="quarter" idx="17" hasCustomPrompt="1"/>
          </p:nvPr>
        </p:nvSpPr>
        <p:spPr>
          <a:xfrm>
            <a:off x="7295201" y="6133191"/>
            <a:ext cx="475252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21" name="テキスト プレースホルダー 5"/>
          <p:cNvSpPr>
            <a:spLocks noGrp="1"/>
          </p:cNvSpPr>
          <p:nvPr>
            <p:ph type="body" sz="quarter" idx="18" hasCustomPrompt="1"/>
          </p:nvPr>
        </p:nvSpPr>
        <p:spPr>
          <a:xfrm>
            <a:off x="7281560" y="6795376"/>
            <a:ext cx="4766168" cy="223655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24" name="対角する 2 つの角を切り取った四角形 23"/>
          <p:cNvSpPr/>
          <p:nvPr userDrawn="1"/>
        </p:nvSpPr>
        <p:spPr>
          <a:xfrm rot="21226749">
            <a:off x="13233956" y="3017152"/>
            <a:ext cx="2809597" cy="280959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対角する 2 つの角を切り取った四角形 24"/>
          <p:cNvSpPr/>
          <p:nvPr userDrawn="1"/>
        </p:nvSpPr>
        <p:spPr>
          <a:xfrm rot="21054230">
            <a:off x="12934385" y="2827642"/>
            <a:ext cx="2809597" cy="280959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テキスト プレースホルダー 22"/>
          <p:cNvSpPr>
            <a:spLocks noGrp="1"/>
          </p:cNvSpPr>
          <p:nvPr>
            <p:ph type="body" sz="quarter" idx="19" hasCustomPrompt="1"/>
          </p:nvPr>
        </p:nvSpPr>
        <p:spPr>
          <a:xfrm>
            <a:off x="12945988" y="3711400"/>
            <a:ext cx="2952328" cy="1080120"/>
          </a:xfrm>
        </p:spPr>
        <p:txBody>
          <a:bodyPr anchor="ctr">
            <a:normAutofit/>
          </a:bodyPr>
          <a:lstStyle>
            <a:lvl1pPr algn="ctr">
              <a:defRPr sz="6000">
                <a:solidFill>
                  <a:schemeClr val="bg1"/>
                </a:solidFill>
                <a:latin typeface="+mj-lt"/>
              </a:defRPr>
            </a:lvl1pPr>
          </a:lstStyle>
          <a:p>
            <a:pPr lvl="0"/>
            <a:r>
              <a:rPr lang="en-US" dirty="0" smtClean="0"/>
              <a:t>KEYWORD</a:t>
            </a:r>
            <a:endParaRPr lang="en-US" dirty="0"/>
          </a:p>
        </p:txBody>
      </p:sp>
      <p:sp>
        <p:nvSpPr>
          <p:cNvPr id="27" name="テキスト プレースホルダー 22"/>
          <p:cNvSpPr>
            <a:spLocks noGrp="1"/>
          </p:cNvSpPr>
          <p:nvPr>
            <p:ph type="body" sz="quarter" idx="20" hasCustomPrompt="1"/>
          </p:nvPr>
        </p:nvSpPr>
        <p:spPr>
          <a:xfrm>
            <a:off x="12599590" y="6133191"/>
            <a:ext cx="475252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28" name="テキスト プレースホルダー 5"/>
          <p:cNvSpPr>
            <a:spLocks noGrp="1"/>
          </p:cNvSpPr>
          <p:nvPr>
            <p:ph type="body" sz="quarter" idx="21" hasCustomPrompt="1"/>
          </p:nvPr>
        </p:nvSpPr>
        <p:spPr>
          <a:xfrm>
            <a:off x="12585949" y="6795376"/>
            <a:ext cx="4766168" cy="223655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1493704163"/>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par>
                          <p:cTn id="33" fill="hold">
                            <p:stCondLst>
                              <p:cond delay="1250"/>
                            </p:stCondLst>
                            <p:childTnLst>
                              <p:par>
                                <p:cTn id="34" presetID="10" presetClass="entr" presetSubtype="0" fill="hold" grpId="0" nodeType="after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fade">
                                      <p:cBhvr>
                                        <p:cTn id="36" dur="250"/>
                                        <p:tgtEl>
                                          <p:spTgt spid="1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fade">
                                      <p:cBhvr>
                                        <p:cTn id="39" dur="250"/>
                                        <p:tgtEl>
                                          <p:spTgt spid="16">
                                            <p:txEl>
                                              <p:pRg st="0" end="0"/>
                                            </p:txEl>
                                          </p:spTgt>
                                        </p:tgtEl>
                                      </p:cBhvr>
                                    </p:animEffect>
                                  </p:childTnLst>
                                </p:cTn>
                              </p:par>
                            </p:childTnLst>
                          </p:cTn>
                        </p:par>
                        <p:par>
                          <p:cTn id="40" fill="hold">
                            <p:stCondLst>
                              <p:cond delay="1500"/>
                            </p:stCondLst>
                            <p:childTnLst>
                              <p:par>
                                <p:cTn id="41" presetID="2" presetClass="entr" presetSubtype="8" decel="100000" fill="hold" grpId="0" nodeType="afterEffect">
                                  <p:stCondLst>
                                    <p:cond delay="5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0-#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1" decel="100000" fill="hold" grpId="0" nodeType="withEffect">
                                  <p:stCondLst>
                                    <p:cond delay="50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500"/>
                                  </p:stCondLst>
                                  <p:childTnLst>
                                    <p:set>
                                      <p:cBhvr>
                                        <p:cTn id="50" dur="1" fill="hold">
                                          <p:stCondLst>
                                            <p:cond delay="0"/>
                                          </p:stCondLst>
                                        </p:cTn>
                                        <p:tgtEl>
                                          <p:spTgt spid="19">
                                            <p:txEl>
                                              <p:pRg st="0" end="0"/>
                                            </p:txEl>
                                          </p:spTgt>
                                        </p:tgtEl>
                                        <p:attrNameLst>
                                          <p:attrName>style.visibility</p:attrName>
                                        </p:attrNameLst>
                                      </p:cBhvr>
                                      <p:to>
                                        <p:strVal val="visible"/>
                                      </p:to>
                                    </p:set>
                                    <p:animEffect transition="in" filter="fade">
                                      <p:cBhvr>
                                        <p:cTn id="51" dur="500"/>
                                        <p:tgtEl>
                                          <p:spTgt spid="19">
                                            <p:txEl>
                                              <p:pRg st="0" end="0"/>
                                            </p:txEl>
                                          </p:spTgt>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250"/>
                                        <p:tgtEl>
                                          <p:spTgt spid="20">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fade">
                                      <p:cBhvr>
                                        <p:cTn id="58" dur="250"/>
                                        <p:tgtEl>
                                          <p:spTgt spid="21">
                                            <p:txEl>
                                              <p:pRg st="0" end="0"/>
                                            </p:txEl>
                                          </p:spTgt>
                                        </p:tgtEl>
                                      </p:cBhvr>
                                    </p:animEffect>
                                  </p:childTnLst>
                                </p:cTn>
                              </p:par>
                            </p:childTnLst>
                          </p:cTn>
                        </p:par>
                        <p:par>
                          <p:cTn id="59" fill="hold">
                            <p:stCondLst>
                              <p:cond delay="2750"/>
                            </p:stCondLst>
                            <p:childTnLst>
                              <p:par>
                                <p:cTn id="60" presetID="2" presetClass="entr" presetSubtype="8" decel="100000" fill="hold" grpId="0" nodeType="afterEffect">
                                  <p:stCondLst>
                                    <p:cond delay="50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0-#ppt_w/2"/>
                                          </p:val>
                                        </p:tav>
                                        <p:tav tm="100000">
                                          <p:val>
                                            <p:strVal val="#ppt_x"/>
                                          </p:val>
                                        </p:tav>
                                      </p:tavLst>
                                    </p:anim>
                                    <p:anim calcmode="lin" valueType="num">
                                      <p:cBhvr additive="base">
                                        <p:cTn id="63" dur="500" fill="hold"/>
                                        <p:tgtEl>
                                          <p:spTgt spid="25"/>
                                        </p:tgtEl>
                                        <p:attrNameLst>
                                          <p:attrName>ppt_y</p:attrName>
                                        </p:attrNameLst>
                                      </p:cBhvr>
                                      <p:tavLst>
                                        <p:tav tm="0">
                                          <p:val>
                                            <p:strVal val="#ppt_y"/>
                                          </p:val>
                                        </p:tav>
                                        <p:tav tm="100000">
                                          <p:val>
                                            <p:strVal val="#ppt_y"/>
                                          </p:val>
                                        </p:tav>
                                      </p:tavLst>
                                    </p:anim>
                                  </p:childTnLst>
                                </p:cTn>
                              </p:par>
                              <p:par>
                                <p:cTn id="64" presetID="2" presetClass="entr" presetSubtype="1" decel="100000" fill="hold" grpId="0" nodeType="withEffect">
                                  <p:stCondLst>
                                    <p:cond delay="50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0-#ppt_h/2"/>
                                          </p:val>
                                        </p:tav>
                                        <p:tav tm="100000">
                                          <p:val>
                                            <p:strVal val="#ppt_y"/>
                                          </p:val>
                                        </p:tav>
                                      </p:tavLst>
                                    </p:anim>
                                  </p:childTnLst>
                                </p:cTn>
                              </p:par>
                              <p:par>
                                <p:cTn id="68" presetID="10" presetClass="entr" presetSubtype="0" fill="hold" grpId="0" nodeType="withEffect">
                                  <p:stCondLst>
                                    <p:cond delay="500"/>
                                  </p:stCondLst>
                                  <p:childTnLst>
                                    <p:set>
                                      <p:cBhvr>
                                        <p:cTn id="69" dur="1" fill="hold">
                                          <p:stCondLst>
                                            <p:cond delay="0"/>
                                          </p:stCondLst>
                                        </p:cTn>
                                        <p:tgtEl>
                                          <p:spTgt spid="26">
                                            <p:txEl>
                                              <p:pRg st="0" end="0"/>
                                            </p:txEl>
                                          </p:spTgt>
                                        </p:tgtEl>
                                        <p:attrNameLst>
                                          <p:attrName>style.visibility</p:attrName>
                                        </p:attrNameLst>
                                      </p:cBhvr>
                                      <p:to>
                                        <p:strVal val="visible"/>
                                      </p:to>
                                    </p:set>
                                    <p:animEffect transition="in" filter="fade">
                                      <p:cBhvr>
                                        <p:cTn id="70" dur="500"/>
                                        <p:tgtEl>
                                          <p:spTgt spid="26">
                                            <p:txEl>
                                              <p:pRg st="0" end="0"/>
                                            </p:txEl>
                                          </p:spTgt>
                                        </p:tgtEl>
                                      </p:cBhvr>
                                    </p:animEffect>
                                  </p:childTnLst>
                                </p:cTn>
                              </p:par>
                            </p:childTnLst>
                          </p:cTn>
                        </p:par>
                        <p:par>
                          <p:cTn id="71" fill="hold">
                            <p:stCondLst>
                              <p:cond delay="3750"/>
                            </p:stCondLst>
                            <p:childTnLst>
                              <p:par>
                                <p:cTn id="72" presetID="10" presetClass="entr" presetSubtype="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Effect transition="in" filter="fade">
                                      <p:cBhvr>
                                        <p:cTn id="74" dur="250"/>
                                        <p:tgtEl>
                                          <p:spTgt spid="27">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xEl>
                                              <p:pRg st="0" end="0"/>
                                            </p:txEl>
                                          </p:spTgt>
                                        </p:tgtEl>
                                        <p:attrNameLst>
                                          <p:attrName>style.visibility</p:attrName>
                                        </p:attrNameLst>
                                      </p:cBhvr>
                                      <p:to>
                                        <p:strVal val="visible"/>
                                      </p:to>
                                    </p:set>
                                    <p:animEffect transition="in" filter="fade">
                                      <p:cBhvr>
                                        <p:cTn id="77" dur="25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2" grpId="0"/>
      <p:bldP spid="13" grpId="0" animBg="1"/>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25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250"/>
                        <p:tgtEl>
                          <p:spTgt spid="16"/>
                        </p:tgtEl>
                      </p:cBhvr>
                    </p:animEffect>
                  </p:childTnLst>
                </p:cTn>
              </p:par>
            </p:tnLst>
          </p:tmpl>
        </p:tmplLst>
      </p:bldP>
      <p:bldP spid="17" grpId="0" animBg="1"/>
      <p:bldP spid="18" grpId="0" animBg="1"/>
      <p:bldP spid="19" grpId="0" build="p">
        <p:tmplLst>
          <p:tmpl lvl="1">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250"/>
                        <p:tgtEl>
                          <p:spTgt spid="21"/>
                        </p:tgtEl>
                      </p:cBhvr>
                    </p:animEffect>
                  </p:childTnLst>
                </p:cTn>
              </p:par>
            </p:tnLst>
          </p:tmpl>
        </p:tmplLst>
      </p:bldP>
      <p:bldP spid="24" grpId="0" animBg="1"/>
      <p:bldP spid="25" grpId="0" animBg="1"/>
      <p:bldP spid="26" grpId="0" build="p">
        <p:tmplLst>
          <p:tmpl lvl="1">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250"/>
                        <p:tgtEl>
                          <p:spTgt spid="28"/>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ycle">
    <p:spTree>
      <p:nvGrpSpPr>
        <p:cNvPr id="1" name=""/>
        <p:cNvGrpSpPr/>
        <p:nvPr/>
      </p:nvGrpSpPr>
      <p:grpSpPr>
        <a:xfrm>
          <a:off x="0" y="0"/>
          <a:ext cx="0" cy="0"/>
          <a:chOff x="0" y="0"/>
          <a:chExt cx="0" cy="0"/>
        </a:xfrm>
      </p:grpSpPr>
      <p:sp>
        <p:nvSpPr>
          <p:cNvPr id="37" name="ひし形 36"/>
          <p:cNvSpPr/>
          <p:nvPr userDrawn="1"/>
        </p:nvSpPr>
        <p:spPr>
          <a:xfrm>
            <a:off x="3526582" y="2119164"/>
            <a:ext cx="2664296" cy="2664296"/>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ひし形 35"/>
          <p:cNvSpPr/>
          <p:nvPr userDrawn="1"/>
        </p:nvSpPr>
        <p:spPr>
          <a:xfrm>
            <a:off x="3549215" y="6511652"/>
            <a:ext cx="2664296" cy="2664296"/>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ひし形 34"/>
          <p:cNvSpPr/>
          <p:nvPr userDrawn="1"/>
        </p:nvSpPr>
        <p:spPr>
          <a:xfrm>
            <a:off x="5686822" y="4308552"/>
            <a:ext cx="2664296" cy="2664296"/>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ひし形 32"/>
          <p:cNvSpPr/>
          <p:nvPr userDrawn="1"/>
        </p:nvSpPr>
        <p:spPr>
          <a:xfrm>
            <a:off x="1366342" y="4308552"/>
            <a:ext cx="2664296" cy="2664296"/>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4" name="ひし形 3"/>
          <p:cNvSpPr/>
          <p:nvPr userDrawn="1"/>
        </p:nvSpPr>
        <p:spPr>
          <a:xfrm>
            <a:off x="3526582" y="2364336"/>
            <a:ext cx="2664296" cy="2664296"/>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ひし形 29"/>
          <p:cNvSpPr/>
          <p:nvPr userDrawn="1"/>
        </p:nvSpPr>
        <p:spPr>
          <a:xfrm>
            <a:off x="1615055" y="4308552"/>
            <a:ext cx="2664296" cy="2664296"/>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ひし形 30"/>
          <p:cNvSpPr/>
          <p:nvPr userDrawn="1"/>
        </p:nvSpPr>
        <p:spPr>
          <a:xfrm>
            <a:off x="3546302" y="6252768"/>
            <a:ext cx="2664296" cy="2664296"/>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ひし形 31"/>
          <p:cNvSpPr/>
          <p:nvPr userDrawn="1"/>
        </p:nvSpPr>
        <p:spPr>
          <a:xfrm>
            <a:off x="5431479" y="4315408"/>
            <a:ext cx="2664296" cy="2664296"/>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右矢印 5"/>
          <p:cNvSpPr/>
          <p:nvPr userDrawn="1"/>
        </p:nvSpPr>
        <p:spPr>
          <a:xfrm rot="2700000">
            <a:off x="5576571" y="4393111"/>
            <a:ext cx="492696" cy="612068"/>
          </a:xfrm>
          <a:prstGeom prst="rightArrow">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右矢印 37"/>
          <p:cNvSpPr/>
          <p:nvPr userDrawn="1"/>
        </p:nvSpPr>
        <p:spPr>
          <a:xfrm rot="8100000">
            <a:off x="5553936" y="6319080"/>
            <a:ext cx="492696" cy="612068"/>
          </a:xfrm>
          <a:prstGeom prst="rightArrow">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右矢印 38"/>
          <p:cNvSpPr/>
          <p:nvPr userDrawn="1"/>
        </p:nvSpPr>
        <p:spPr>
          <a:xfrm rot="13500000">
            <a:off x="3681728" y="6295201"/>
            <a:ext cx="492696" cy="612068"/>
          </a:xfrm>
          <a:prstGeom prst="rightArrow">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右矢印 39"/>
          <p:cNvSpPr/>
          <p:nvPr userDrawn="1"/>
        </p:nvSpPr>
        <p:spPr>
          <a:xfrm rot="18900000">
            <a:off x="3681728" y="4374864"/>
            <a:ext cx="492696" cy="612068"/>
          </a:xfrm>
          <a:prstGeom prst="rightArrow">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テキスト プレースホルダー 22"/>
          <p:cNvSpPr>
            <a:spLocks noGrp="1"/>
          </p:cNvSpPr>
          <p:nvPr>
            <p:ph type="body" sz="quarter" idx="15" hasCustomPrompt="1"/>
          </p:nvPr>
        </p:nvSpPr>
        <p:spPr>
          <a:xfrm>
            <a:off x="3742606" y="3055268"/>
            <a:ext cx="2232248" cy="1080120"/>
          </a:xfrm>
        </p:spPr>
        <p:txBody>
          <a:bodyPr anchor="ctr">
            <a:normAutofit/>
          </a:bodyPr>
          <a:lstStyle>
            <a:lvl1pPr algn="ctr">
              <a:defRPr sz="4800">
                <a:solidFill>
                  <a:schemeClr val="bg1"/>
                </a:solidFill>
                <a:latin typeface="+mj-lt"/>
              </a:defRPr>
            </a:lvl1pPr>
          </a:lstStyle>
          <a:p>
            <a:pPr lvl="0"/>
            <a:r>
              <a:rPr lang="en-US" dirty="0" smtClean="0"/>
              <a:t>TEXT</a:t>
            </a:r>
            <a:endParaRPr lang="en-US" dirty="0"/>
          </a:p>
        </p:txBody>
      </p:sp>
      <p:sp>
        <p:nvSpPr>
          <p:cNvPr id="42" name="テキスト プレースホルダー 22"/>
          <p:cNvSpPr>
            <a:spLocks noGrp="1"/>
          </p:cNvSpPr>
          <p:nvPr>
            <p:ph type="body" sz="quarter" idx="16" hasCustomPrompt="1"/>
          </p:nvPr>
        </p:nvSpPr>
        <p:spPr>
          <a:xfrm>
            <a:off x="5758830" y="5071492"/>
            <a:ext cx="2232248" cy="1080120"/>
          </a:xfrm>
        </p:spPr>
        <p:txBody>
          <a:bodyPr anchor="ctr">
            <a:normAutofit/>
          </a:bodyPr>
          <a:lstStyle>
            <a:lvl1pPr algn="ctr">
              <a:defRPr sz="4800">
                <a:solidFill>
                  <a:schemeClr val="bg1"/>
                </a:solidFill>
                <a:latin typeface="+mj-lt"/>
              </a:defRPr>
            </a:lvl1pPr>
          </a:lstStyle>
          <a:p>
            <a:pPr lvl="0"/>
            <a:r>
              <a:rPr lang="en-US" dirty="0" smtClean="0"/>
              <a:t>TEXT</a:t>
            </a:r>
            <a:endParaRPr lang="en-US" dirty="0"/>
          </a:p>
        </p:txBody>
      </p:sp>
      <p:sp>
        <p:nvSpPr>
          <p:cNvPr id="43" name="テキスト プレースホルダー 22"/>
          <p:cNvSpPr>
            <a:spLocks noGrp="1"/>
          </p:cNvSpPr>
          <p:nvPr>
            <p:ph type="body" sz="quarter" idx="17" hasCustomPrompt="1"/>
          </p:nvPr>
        </p:nvSpPr>
        <p:spPr>
          <a:xfrm>
            <a:off x="3742606" y="7159724"/>
            <a:ext cx="2232248" cy="1080120"/>
          </a:xfrm>
        </p:spPr>
        <p:txBody>
          <a:bodyPr anchor="ctr">
            <a:normAutofit/>
          </a:bodyPr>
          <a:lstStyle>
            <a:lvl1pPr algn="ctr">
              <a:defRPr sz="4800">
                <a:solidFill>
                  <a:schemeClr val="bg1"/>
                </a:solidFill>
                <a:latin typeface="+mj-lt"/>
              </a:defRPr>
            </a:lvl1pPr>
          </a:lstStyle>
          <a:p>
            <a:pPr lvl="0"/>
            <a:r>
              <a:rPr lang="en-US" dirty="0" smtClean="0"/>
              <a:t>TEXT</a:t>
            </a:r>
            <a:endParaRPr lang="en-US" dirty="0"/>
          </a:p>
        </p:txBody>
      </p:sp>
      <p:sp>
        <p:nvSpPr>
          <p:cNvPr id="44" name="テキスト プレースホルダー 22"/>
          <p:cNvSpPr>
            <a:spLocks noGrp="1"/>
          </p:cNvSpPr>
          <p:nvPr>
            <p:ph type="body" sz="quarter" idx="18" hasCustomPrompt="1"/>
          </p:nvPr>
        </p:nvSpPr>
        <p:spPr>
          <a:xfrm>
            <a:off x="1654374" y="5071492"/>
            <a:ext cx="2232248" cy="1080120"/>
          </a:xfrm>
        </p:spPr>
        <p:txBody>
          <a:bodyPr anchor="ctr">
            <a:normAutofit/>
          </a:bodyPr>
          <a:lstStyle>
            <a:lvl1pPr algn="ctr">
              <a:defRPr sz="4800">
                <a:solidFill>
                  <a:schemeClr val="bg1"/>
                </a:solidFill>
                <a:latin typeface="+mj-lt"/>
              </a:defRPr>
            </a:lvl1pPr>
          </a:lstStyle>
          <a:p>
            <a:pPr lvl="0"/>
            <a:r>
              <a:rPr lang="en-US" dirty="0" smtClean="0"/>
              <a:t>TEXT</a:t>
            </a:r>
            <a:endParaRPr lang="en-US" dirty="0"/>
          </a:p>
        </p:txBody>
      </p:sp>
      <p:pic>
        <p:nvPicPr>
          <p:cNvPr id="48" name="図 4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00" y="4207396"/>
            <a:ext cx="6624736" cy="473992"/>
          </a:xfrm>
          <a:prstGeom prst="rect">
            <a:avLst/>
          </a:prstGeom>
        </p:spPr>
      </p:pic>
      <p:sp>
        <p:nvSpPr>
          <p:cNvPr id="49" name="テキスト プレースホルダー 5"/>
          <p:cNvSpPr>
            <a:spLocks noGrp="1"/>
          </p:cNvSpPr>
          <p:nvPr>
            <p:ph type="body" sz="quarter" idx="14" hasCustomPrompt="1"/>
          </p:nvPr>
        </p:nvSpPr>
        <p:spPr>
          <a:xfrm>
            <a:off x="9287222" y="4798894"/>
            <a:ext cx="8424936" cy="315291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0" name="テキスト プレースホルダー 22"/>
          <p:cNvSpPr>
            <a:spLocks noGrp="1"/>
          </p:cNvSpPr>
          <p:nvPr>
            <p:ph type="body" sz="quarter" idx="13" hasCustomPrompt="1"/>
          </p:nvPr>
        </p:nvSpPr>
        <p:spPr>
          <a:xfrm>
            <a:off x="9287222" y="3703340"/>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370333232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1" decel="100000" fill="hold" grpId="0" nodeType="afterEffect">
                                  <p:stCondLst>
                                    <p:cond delay="25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0-#ppt_h/2"/>
                                          </p:val>
                                        </p:tav>
                                        <p:tav tm="100000">
                                          <p:val>
                                            <p:strVal val="#ppt_y"/>
                                          </p:val>
                                        </p:tav>
                                      </p:tavLst>
                                    </p:anim>
                                  </p:childTnLst>
                                </p:cTn>
                              </p:par>
                              <p:par>
                                <p:cTn id="26" presetID="2" presetClass="entr" presetSubtype="9" decel="100000" fill="hold" grpId="0" nodeType="withEffect">
                                  <p:stCondLst>
                                    <p:cond delay="25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0-#ppt_w/2"/>
                                          </p:val>
                                        </p:tav>
                                        <p:tav tm="100000">
                                          <p:val>
                                            <p:strVal val="#ppt_x"/>
                                          </p:val>
                                        </p:tav>
                                      </p:tavLst>
                                    </p:anim>
                                    <p:anim calcmode="lin" valueType="num">
                                      <p:cBhvr additive="base">
                                        <p:cTn id="29" dur="500" fill="hold"/>
                                        <p:tgtEl>
                                          <p:spTgt spid="4"/>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41">
                                            <p:txEl>
                                              <p:pRg st="0" end="0"/>
                                            </p:txEl>
                                          </p:spTgt>
                                        </p:tgtEl>
                                        <p:attrNameLst>
                                          <p:attrName>style.visibility</p:attrName>
                                        </p:attrNameLst>
                                      </p:cBhvr>
                                      <p:to>
                                        <p:strVal val="visible"/>
                                      </p:to>
                                    </p:set>
                                    <p:animEffect transition="in" filter="fade">
                                      <p:cBhvr>
                                        <p:cTn id="32" dur="500"/>
                                        <p:tgtEl>
                                          <p:spTgt spid="41">
                                            <p:txEl>
                                              <p:pRg st="0" end="0"/>
                                            </p:txEl>
                                          </p:spTgt>
                                        </p:tgtEl>
                                      </p:cBhvr>
                                    </p:animEffect>
                                  </p:childTnLst>
                                </p:cTn>
                              </p:par>
                            </p:childTnLst>
                          </p:cTn>
                        </p:par>
                        <p:par>
                          <p:cTn id="33" fill="hold">
                            <p:stCondLst>
                              <p:cond delay="1500"/>
                            </p:stCondLst>
                            <p:childTnLst>
                              <p:par>
                                <p:cTn id="34" presetID="2" presetClass="entr" presetSubtype="9" decel="100000" fill="hold" grpId="0" nodeType="afterEffect">
                                  <p:stCondLst>
                                    <p:cond delay="25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250" fill="hold"/>
                                        <p:tgtEl>
                                          <p:spTgt spid="6"/>
                                        </p:tgtEl>
                                        <p:attrNameLst>
                                          <p:attrName>ppt_x</p:attrName>
                                        </p:attrNameLst>
                                      </p:cBhvr>
                                      <p:tavLst>
                                        <p:tav tm="0">
                                          <p:val>
                                            <p:strVal val="0-#ppt_w/2"/>
                                          </p:val>
                                        </p:tav>
                                        <p:tav tm="100000">
                                          <p:val>
                                            <p:strVal val="#ppt_x"/>
                                          </p:val>
                                        </p:tav>
                                      </p:tavLst>
                                    </p:anim>
                                    <p:anim calcmode="lin" valueType="num">
                                      <p:cBhvr additive="base">
                                        <p:cTn id="37" dur="250" fill="hold"/>
                                        <p:tgtEl>
                                          <p:spTgt spid="6"/>
                                        </p:tgtEl>
                                        <p:attrNameLst>
                                          <p:attrName>ppt_y</p:attrName>
                                        </p:attrNameLst>
                                      </p:cBhvr>
                                      <p:tavLst>
                                        <p:tav tm="0">
                                          <p:val>
                                            <p:strVal val="0-#ppt_h/2"/>
                                          </p:val>
                                        </p:tav>
                                        <p:tav tm="100000">
                                          <p:val>
                                            <p:strVal val="#ppt_y"/>
                                          </p:val>
                                        </p:tav>
                                      </p:tavLst>
                                    </p:anim>
                                  </p:childTnLst>
                                </p:cTn>
                              </p:par>
                            </p:childTnLst>
                          </p:cTn>
                        </p:par>
                        <p:par>
                          <p:cTn id="38" fill="hold">
                            <p:stCondLst>
                              <p:cond delay="2000"/>
                            </p:stCondLst>
                            <p:childTnLst>
                              <p:par>
                                <p:cTn id="39" presetID="2" presetClass="entr" presetSubtype="2" decel="100000" fill="hold" grpId="0" nodeType="afterEffect">
                                  <p:stCondLst>
                                    <p:cond delay="25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1+#ppt_w/2"/>
                                          </p:val>
                                        </p:tav>
                                        <p:tav tm="100000">
                                          <p:val>
                                            <p:strVal val="#ppt_x"/>
                                          </p:val>
                                        </p:tav>
                                      </p:tavLst>
                                    </p:anim>
                                    <p:anim calcmode="lin" valueType="num">
                                      <p:cBhvr additive="base">
                                        <p:cTn id="42" dur="500" fill="hold"/>
                                        <p:tgtEl>
                                          <p:spTgt spid="35"/>
                                        </p:tgtEl>
                                        <p:attrNameLst>
                                          <p:attrName>ppt_y</p:attrName>
                                        </p:attrNameLst>
                                      </p:cBhvr>
                                      <p:tavLst>
                                        <p:tav tm="0">
                                          <p:val>
                                            <p:strVal val="#ppt_y"/>
                                          </p:val>
                                        </p:tav>
                                        <p:tav tm="100000">
                                          <p:val>
                                            <p:strVal val="#ppt_y"/>
                                          </p:val>
                                        </p:tav>
                                      </p:tavLst>
                                    </p:anim>
                                  </p:childTnLst>
                                </p:cTn>
                              </p:par>
                              <p:par>
                                <p:cTn id="43" presetID="2" presetClass="entr" presetSubtype="3" decel="100000" fill="hold" grpId="0" nodeType="withEffect">
                                  <p:stCondLst>
                                    <p:cond delay="25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1+#ppt_w/2"/>
                                          </p:val>
                                        </p:tav>
                                        <p:tav tm="100000">
                                          <p:val>
                                            <p:strVal val="#ppt_x"/>
                                          </p:val>
                                        </p:tav>
                                      </p:tavLst>
                                    </p:anim>
                                    <p:anim calcmode="lin" valueType="num">
                                      <p:cBhvr additive="base">
                                        <p:cTn id="46" dur="500" fill="hold"/>
                                        <p:tgtEl>
                                          <p:spTgt spid="32"/>
                                        </p:tgtEl>
                                        <p:attrNameLst>
                                          <p:attrName>ppt_y</p:attrName>
                                        </p:attrNameLst>
                                      </p:cBhvr>
                                      <p:tavLst>
                                        <p:tav tm="0">
                                          <p:val>
                                            <p:strVal val="0-#ppt_h/2"/>
                                          </p:val>
                                        </p:tav>
                                        <p:tav tm="100000">
                                          <p:val>
                                            <p:strVal val="#ppt_y"/>
                                          </p:val>
                                        </p:tav>
                                      </p:tavLst>
                                    </p:anim>
                                  </p:childTnLst>
                                </p:cTn>
                              </p:par>
                              <p:par>
                                <p:cTn id="47" presetID="10" presetClass="entr" presetSubtype="0" fill="hold" grpId="0" nodeType="withEffect">
                                  <p:stCondLst>
                                    <p:cond delay="250"/>
                                  </p:stCondLst>
                                  <p:childTnLst>
                                    <p:set>
                                      <p:cBhvr>
                                        <p:cTn id="48" dur="1" fill="hold">
                                          <p:stCondLst>
                                            <p:cond delay="0"/>
                                          </p:stCondLst>
                                        </p:cTn>
                                        <p:tgtEl>
                                          <p:spTgt spid="42">
                                            <p:txEl>
                                              <p:pRg st="0" end="0"/>
                                            </p:txEl>
                                          </p:spTgt>
                                        </p:tgtEl>
                                        <p:attrNameLst>
                                          <p:attrName>style.visibility</p:attrName>
                                        </p:attrNameLst>
                                      </p:cBhvr>
                                      <p:to>
                                        <p:strVal val="visible"/>
                                      </p:to>
                                    </p:set>
                                    <p:animEffect transition="in" filter="fade">
                                      <p:cBhvr>
                                        <p:cTn id="49" dur="500"/>
                                        <p:tgtEl>
                                          <p:spTgt spid="42">
                                            <p:txEl>
                                              <p:pRg st="0" end="0"/>
                                            </p:txEl>
                                          </p:spTgt>
                                        </p:tgtEl>
                                      </p:cBhvr>
                                    </p:animEffect>
                                  </p:childTnLst>
                                </p:cTn>
                              </p:par>
                            </p:childTnLst>
                          </p:cTn>
                        </p:par>
                        <p:par>
                          <p:cTn id="50" fill="hold">
                            <p:stCondLst>
                              <p:cond delay="2750"/>
                            </p:stCondLst>
                            <p:childTnLst>
                              <p:par>
                                <p:cTn id="51" presetID="2" presetClass="entr" presetSubtype="3" decel="100000" fill="hold" grpId="0" nodeType="afterEffect">
                                  <p:stCondLst>
                                    <p:cond delay="25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250" fill="hold"/>
                                        <p:tgtEl>
                                          <p:spTgt spid="38"/>
                                        </p:tgtEl>
                                        <p:attrNameLst>
                                          <p:attrName>ppt_x</p:attrName>
                                        </p:attrNameLst>
                                      </p:cBhvr>
                                      <p:tavLst>
                                        <p:tav tm="0">
                                          <p:val>
                                            <p:strVal val="1+#ppt_w/2"/>
                                          </p:val>
                                        </p:tav>
                                        <p:tav tm="100000">
                                          <p:val>
                                            <p:strVal val="#ppt_x"/>
                                          </p:val>
                                        </p:tav>
                                      </p:tavLst>
                                    </p:anim>
                                    <p:anim calcmode="lin" valueType="num">
                                      <p:cBhvr additive="base">
                                        <p:cTn id="54" dur="250" fill="hold"/>
                                        <p:tgtEl>
                                          <p:spTgt spid="38"/>
                                        </p:tgtEl>
                                        <p:attrNameLst>
                                          <p:attrName>ppt_y</p:attrName>
                                        </p:attrNameLst>
                                      </p:cBhvr>
                                      <p:tavLst>
                                        <p:tav tm="0">
                                          <p:val>
                                            <p:strVal val="0-#ppt_h/2"/>
                                          </p:val>
                                        </p:tav>
                                        <p:tav tm="100000">
                                          <p:val>
                                            <p:strVal val="#ppt_y"/>
                                          </p:val>
                                        </p:tav>
                                      </p:tavLst>
                                    </p:anim>
                                  </p:childTnLst>
                                </p:cTn>
                              </p:par>
                            </p:childTnLst>
                          </p:cTn>
                        </p:par>
                        <p:par>
                          <p:cTn id="55" fill="hold">
                            <p:stCondLst>
                              <p:cond delay="3250"/>
                            </p:stCondLst>
                            <p:childTnLst>
                              <p:par>
                                <p:cTn id="56" presetID="2" presetClass="entr" presetSubtype="6" decel="100000" fill="hold" grpId="0" nodeType="afterEffect">
                                  <p:stCondLst>
                                    <p:cond delay="25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1+#ppt_w/2"/>
                                          </p:val>
                                        </p:tav>
                                        <p:tav tm="100000">
                                          <p:val>
                                            <p:strVal val="#ppt_x"/>
                                          </p:val>
                                        </p:tav>
                                      </p:tavLst>
                                    </p:anim>
                                    <p:anim calcmode="lin" valueType="num">
                                      <p:cBhvr additive="base">
                                        <p:cTn id="59" dur="500" fill="hold"/>
                                        <p:tgtEl>
                                          <p:spTgt spid="31"/>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250"/>
                                  </p:stCondLst>
                                  <p:childTnLst>
                                    <p:set>
                                      <p:cBhvr>
                                        <p:cTn id="61" dur="1" fill="hold">
                                          <p:stCondLst>
                                            <p:cond delay="0"/>
                                          </p:stCondLst>
                                        </p:cTn>
                                        <p:tgtEl>
                                          <p:spTgt spid="36"/>
                                        </p:tgtEl>
                                        <p:attrNameLst>
                                          <p:attrName>style.visibility</p:attrName>
                                        </p:attrNameLst>
                                      </p:cBhvr>
                                      <p:to>
                                        <p:strVal val="visible"/>
                                      </p:to>
                                    </p:set>
                                    <p:anim calcmode="lin" valueType="num">
                                      <p:cBhvr additive="base">
                                        <p:cTn id="62" dur="500" fill="hold"/>
                                        <p:tgtEl>
                                          <p:spTgt spid="36"/>
                                        </p:tgtEl>
                                        <p:attrNameLst>
                                          <p:attrName>ppt_x</p:attrName>
                                        </p:attrNameLst>
                                      </p:cBhvr>
                                      <p:tavLst>
                                        <p:tav tm="0">
                                          <p:val>
                                            <p:strVal val="#ppt_x"/>
                                          </p:val>
                                        </p:tav>
                                        <p:tav tm="100000">
                                          <p:val>
                                            <p:strVal val="#ppt_x"/>
                                          </p:val>
                                        </p:tav>
                                      </p:tavLst>
                                    </p:anim>
                                    <p:anim calcmode="lin" valueType="num">
                                      <p:cBhvr additive="base">
                                        <p:cTn id="63" dur="500" fill="hold"/>
                                        <p:tgtEl>
                                          <p:spTgt spid="36"/>
                                        </p:tgtEl>
                                        <p:attrNameLst>
                                          <p:attrName>ppt_y</p:attrName>
                                        </p:attrNameLst>
                                      </p:cBhvr>
                                      <p:tavLst>
                                        <p:tav tm="0">
                                          <p:val>
                                            <p:strVal val="1+#ppt_h/2"/>
                                          </p:val>
                                        </p:tav>
                                        <p:tav tm="100000">
                                          <p:val>
                                            <p:strVal val="#ppt_y"/>
                                          </p:val>
                                        </p:tav>
                                      </p:tavLst>
                                    </p:anim>
                                  </p:childTnLst>
                                </p:cTn>
                              </p:par>
                              <p:par>
                                <p:cTn id="64" presetID="10" presetClass="entr" presetSubtype="0" fill="hold" grpId="0" nodeType="withEffect">
                                  <p:stCondLst>
                                    <p:cond delay="250"/>
                                  </p:stCondLst>
                                  <p:childTnLst>
                                    <p:set>
                                      <p:cBhvr>
                                        <p:cTn id="65" dur="1" fill="hold">
                                          <p:stCondLst>
                                            <p:cond delay="0"/>
                                          </p:stCondLst>
                                        </p:cTn>
                                        <p:tgtEl>
                                          <p:spTgt spid="43">
                                            <p:txEl>
                                              <p:pRg st="0" end="0"/>
                                            </p:txEl>
                                          </p:spTgt>
                                        </p:tgtEl>
                                        <p:attrNameLst>
                                          <p:attrName>style.visibility</p:attrName>
                                        </p:attrNameLst>
                                      </p:cBhvr>
                                      <p:to>
                                        <p:strVal val="visible"/>
                                      </p:to>
                                    </p:set>
                                    <p:animEffect transition="in" filter="fade">
                                      <p:cBhvr>
                                        <p:cTn id="66" dur="500"/>
                                        <p:tgtEl>
                                          <p:spTgt spid="43">
                                            <p:txEl>
                                              <p:pRg st="0" end="0"/>
                                            </p:txEl>
                                          </p:spTgt>
                                        </p:tgtEl>
                                      </p:cBhvr>
                                    </p:animEffect>
                                  </p:childTnLst>
                                </p:cTn>
                              </p:par>
                            </p:childTnLst>
                          </p:cTn>
                        </p:par>
                        <p:par>
                          <p:cTn id="67" fill="hold">
                            <p:stCondLst>
                              <p:cond delay="4000"/>
                            </p:stCondLst>
                            <p:childTnLst>
                              <p:par>
                                <p:cTn id="68" presetID="2" presetClass="entr" presetSubtype="6" decel="100000" fill="hold" grpId="0" nodeType="afterEffect">
                                  <p:stCondLst>
                                    <p:cond delay="25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250" fill="hold"/>
                                        <p:tgtEl>
                                          <p:spTgt spid="39"/>
                                        </p:tgtEl>
                                        <p:attrNameLst>
                                          <p:attrName>ppt_x</p:attrName>
                                        </p:attrNameLst>
                                      </p:cBhvr>
                                      <p:tavLst>
                                        <p:tav tm="0">
                                          <p:val>
                                            <p:strVal val="1+#ppt_w/2"/>
                                          </p:val>
                                        </p:tav>
                                        <p:tav tm="100000">
                                          <p:val>
                                            <p:strVal val="#ppt_x"/>
                                          </p:val>
                                        </p:tav>
                                      </p:tavLst>
                                    </p:anim>
                                    <p:anim calcmode="lin" valueType="num">
                                      <p:cBhvr additive="base">
                                        <p:cTn id="71" dur="250" fill="hold"/>
                                        <p:tgtEl>
                                          <p:spTgt spid="39"/>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 presetClass="entr" presetSubtype="12" decel="100000" fill="hold" grpId="0" nodeType="afterEffect">
                                  <p:stCondLst>
                                    <p:cond delay="25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0-#ppt_w/2"/>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8" decel="100000" fill="hold" grpId="0" nodeType="withEffect">
                                  <p:stCondLst>
                                    <p:cond delay="25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0-#ppt_w/2"/>
                                          </p:val>
                                        </p:tav>
                                        <p:tav tm="100000">
                                          <p:val>
                                            <p:strVal val="#ppt_x"/>
                                          </p:val>
                                        </p:tav>
                                      </p:tavLst>
                                    </p:anim>
                                    <p:anim calcmode="lin" valueType="num">
                                      <p:cBhvr additive="base">
                                        <p:cTn id="80" dur="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grpId="0" nodeType="withEffect">
                                  <p:stCondLst>
                                    <p:cond delay="250"/>
                                  </p:stCondLst>
                                  <p:childTnLst>
                                    <p:set>
                                      <p:cBhvr>
                                        <p:cTn id="82" dur="1" fill="hold">
                                          <p:stCondLst>
                                            <p:cond delay="0"/>
                                          </p:stCondLst>
                                        </p:cTn>
                                        <p:tgtEl>
                                          <p:spTgt spid="44">
                                            <p:txEl>
                                              <p:pRg st="0" end="0"/>
                                            </p:txEl>
                                          </p:spTgt>
                                        </p:tgtEl>
                                        <p:attrNameLst>
                                          <p:attrName>style.visibility</p:attrName>
                                        </p:attrNameLst>
                                      </p:cBhvr>
                                      <p:to>
                                        <p:strVal val="visible"/>
                                      </p:to>
                                    </p:set>
                                    <p:animEffect transition="in" filter="fade">
                                      <p:cBhvr>
                                        <p:cTn id="83" dur="500"/>
                                        <p:tgtEl>
                                          <p:spTgt spid="44">
                                            <p:txEl>
                                              <p:pRg st="0" end="0"/>
                                            </p:txEl>
                                          </p:spTgt>
                                        </p:tgtEl>
                                      </p:cBhvr>
                                    </p:animEffect>
                                  </p:childTnLst>
                                </p:cTn>
                              </p:par>
                            </p:childTnLst>
                          </p:cTn>
                        </p:par>
                        <p:par>
                          <p:cTn id="84" fill="hold">
                            <p:stCondLst>
                              <p:cond delay="5250"/>
                            </p:stCondLst>
                            <p:childTnLst>
                              <p:par>
                                <p:cTn id="85" presetID="2" presetClass="entr" presetSubtype="12" decel="100000" fill="hold" grpId="0" nodeType="afterEffect">
                                  <p:stCondLst>
                                    <p:cond delay="250"/>
                                  </p:stCondLst>
                                  <p:childTnLst>
                                    <p:set>
                                      <p:cBhvr>
                                        <p:cTn id="86" dur="1" fill="hold">
                                          <p:stCondLst>
                                            <p:cond delay="0"/>
                                          </p:stCondLst>
                                        </p:cTn>
                                        <p:tgtEl>
                                          <p:spTgt spid="40"/>
                                        </p:tgtEl>
                                        <p:attrNameLst>
                                          <p:attrName>style.visibility</p:attrName>
                                        </p:attrNameLst>
                                      </p:cBhvr>
                                      <p:to>
                                        <p:strVal val="visible"/>
                                      </p:to>
                                    </p:set>
                                    <p:anim calcmode="lin" valueType="num">
                                      <p:cBhvr additive="base">
                                        <p:cTn id="87" dur="250" fill="hold"/>
                                        <p:tgtEl>
                                          <p:spTgt spid="40"/>
                                        </p:tgtEl>
                                        <p:attrNameLst>
                                          <p:attrName>ppt_x</p:attrName>
                                        </p:attrNameLst>
                                      </p:cBhvr>
                                      <p:tavLst>
                                        <p:tav tm="0">
                                          <p:val>
                                            <p:strVal val="0-#ppt_w/2"/>
                                          </p:val>
                                        </p:tav>
                                        <p:tav tm="100000">
                                          <p:val>
                                            <p:strVal val="#ppt_x"/>
                                          </p:val>
                                        </p:tav>
                                      </p:tavLst>
                                    </p:anim>
                                    <p:anim calcmode="lin" valueType="num">
                                      <p:cBhvr additive="base">
                                        <p:cTn id="88" dur="250" fill="hold"/>
                                        <p:tgtEl>
                                          <p:spTgt spid="40"/>
                                        </p:tgtEl>
                                        <p:attrNameLst>
                                          <p:attrName>ppt_y</p:attrName>
                                        </p:attrNameLst>
                                      </p:cBhvr>
                                      <p:tavLst>
                                        <p:tav tm="0">
                                          <p:val>
                                            <p:strVal val="1+#ppt_h/2"/>
                                          </p:val>
                                        </p:tav>
                                        <p:tav tm="100000">
                                          <p:val>
                                            <p:strVal val="#ppt_y"/>
                                          </p:val>
                                        </p:tav>
                                      </p:tavLst>
                                    </p:anim>
                                  </p:childTnLst>
                                </p:cTn>
                              </p:par>
                            </p:childTnLst>
                          </p:cTn>
                        </p:par>
                        <p:par>
                          <p:cTn id="89" fill="hold">
                            <p:stCondLst>
                              <p:cond delay="5750"/>
                            </p:stCondLst>
                            <p:childTnLst>
                              <p:par>
                                <p:cTn id="90" presetID="2" presetClass="entr" presetSubtype="8" decel="100000" fill="hold" nodeType="afterEffect">
                                  <p:stCondLst>
                                    <p:cond delay="500"/>
                                  </p:stCondLst>
                                  <p:childTnLst>
                                    <p:set>
                                      <p:cBhvr>
                                        <p:cTn id="91" dur="1" fill="hold">
                                          <p:stCondLst>
                                            <p:cond delay="0"/>
                                          </p:stCondLst>
                                        </p:cTn>
                                        <p:tgtEl>
                                          <p:spTgt spid="48"/>
                                        </p:tgtEl>
                                        <p:attrNameLst>
                                          <p:attrName>style.visibility</p:attrName>
                                        </p:attrNameLst>
                                      </p:cBhvr>
                                      <p:to>
                                        <p:strVal val="visible"/>
                                      </p:to>
                                    </p:set>
                                    <p:anim calcmode="lin" valueType="num">
                                      <p:cBhvr additive="base">
                                        <p:cTn id="92" dur="500" fill="hold"/>
                                        <p:tgtEl>
                                          <p:spTgt spid="48"/>
                                        </p:tgtEl>
                                        <p:attrNameLst>
                                          <p:attrName>ppt_x</p:attrName>
                                        </p:attrNameLst>
                                      </p:cBhvr>
                                      <p:tavLst>
                                        <p:tav tm="0">
                                          <p:val>
                                            <p:strVal val="0-#ppt_w/2"/>
                                          </p:val>
                                        </p:tav>
                                        <p:tav tm="100000">
                                          <p:val>
                                            <p:strVal val="#ppt_x"/>
                                          </p:val>
                                        </p:tav>
                                      </p:tavLst>
                                    </p:anim>
                                    <p:anim calcmode="lin" valueType="num">
                                      <p:cBhvr additive="base">
                                        <p:cTn id="93" dur="500" fill="hold"/>
                                        <p:tgtEl>
                                          <p:spTgt spid="48"/>
                                        </p:tgtEl>
                                        <p:attrNameLst>
                                          <p:attrName>ppt_y</p:attrName>
                                        </p:attrNameLst>
                                      </p:cBhvr>
                                      <p:tavLst>
                                        <p:tav tm="0">
                                          <p:val>
                                            <p:strVal val="#ppt_y"/>
                                          </p:val>
                                        </p:tav>
                                        <p:tav tm="100000">
                                          <p:val>
                                            <p:strVal val="#ppt_y"/>
                                          </p:val>
                                        </p:tav>
                                      </p:tavLst>
                                    </p:anim>
                                  </p:childTnLst>
                                </p:cTn>
                              </p:par>
                              <p:par>
                                <p:cTn id="94" presetID="2" presetClass="entr" presetSubtype="2" decel="100000" fill="hold" grpId="0" nodeType="withEffect">
                                  <p:stCondLst>
                                    <p:cond delay="500"/>
                                  </p:stCondLst>
                                  <p:childTnLst>
                                    <p:set>
                                      <p:cBhvr>
                                        <p:cTn id="95" dur="1" fill="hold">
                                          <p:stCondLst>
                                            <p:cond delay="0"/>
                                          </p:stCondLst>
                                        </p:cTn>
                                        <p:tgtEl>
                                          <p:spTgt spid="50">
                                            <p:txEl>
                                              <p:pRg st="0" end="0"/>
                                            </p:txEl>
                                          </p:spTgt>
                                        </p:tgtEl>
                                        <p:attrNameLst>
                                          <p:attrName>style.visibility</p:attrName>
                                        </p:attrNameLst>
                                      </p:cBhvr>
                                      <p:to>
                                        <p:strVal val="visible"/>
                                      </p:to>
                                    </p:set>
                                    <p:anim calcmode="lin" valueType="num">
                                      <p:cBhvr additive="base">
                                        <p:cTn id="96" dur="500" fill="hold"/>
                                        <p:tgtEl>
                                          <p:spTgt spid="50">
                                            <p:txEl>
                                              <p:pRg st="0" end="0"/>
                                            </p:txEl>
                                          </p:spTgt>
                                        </p:tgtEl>
                                        <p:attrNameLst>
                                          <p:attrName>ppt_x</p:attrName>
                                        </p:attrNameLst>
                                      </p:cBhvr>
                                      <p:tavLst>
                                        <p:tav tm="0">
                                          <p:val>
                                            <p:strVal val="1+#ppt_w/2"/>
                                          </p:val>
                                        </p:tav>
                                        <p:tav tm="100000">
                                          <p:val>
                                            <p:strVal val="#ppt_x"/>
                                          </p:val>
                                        </p:tav>
                                      </p:tavLst>
                                    </p:anim>
                                    <p:anim calcmode="lin" valueType="num">
                                      <p:cBhvr additive="base">
                                        <p:cTn id="97" dur="500" fill="hold"/>
                                        <p:tgtEl>
                                          <p:spTgt spid="50">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4" decel="100000" fill="hold" grpId="0" nodeType="withEffect">
                                  <p:stCondLst>
                                    <p:cond delay="500"/>
                                  </p:stCondLst>
                                  <p:childTnLst>
                                    <p:set>
                                      <p:cBhvr>
                                        <p:cTn id="99" dur="1" fill="hold">
                                          <p:stCondLst>
                                            <p:cond delay="0"/>
                                          </p:stCondLst>
                                        </p:cTn>
                                        <p:tgtEl>
                                          <p:spTgt spid="49">
                                            <p:txEl>
                                              <p:pRg st="0" end="0"/>
                                            </p:txEl>
                                          </p:spTgt>
                                        </p:tgtEl>
                                        <p:attrNameLst>
                                          <p:attrName>style.visibility</p:attrName>
                                        </p:attrNameLst>
                                      </p:cBhvr>
                                      <p:to>
                                        <p:strVal val="visible"/>
                                      </p:to>
                                    </p:set>
                                    <p:anim calcmode="lin" valueType="num">
                                      <p:cBhvr additive="base">
                                        <p:cTn id="100"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4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5" grpId="0" animBg="1"/>
      <p:bldP spid="33" grpId="0" animBg="1"/>
      <p:bldP spid="5" grpId="0"/>
      <p:bldP spid="2" grpId="0"/>
      <p:bldP spid="4" grpId="0" animBg="1"/>
      <p:bldP spid="30" grpId="0" animBg="1"/>
      <p:bldP spid="31" grpId="0" animBg="1"/>
      <p:bldP spid="32" grpId="0" animBg="1"/>
      <p:bldP spid="6" grpId="0" animBg="1"/>
      <p:bldP spid="38" grpId="0" animBg="1"/>
      <p:bldP spid="39" grpId="0" animBg="1"/>
      <p:bldP spid="40" grpId="0" animBg="1"/>
      <p:bldP spid="41" grpId="0" build="p">
        <p:tmplLst>
          <p:tmpl lvl="1">
            <p:tnLst>
              <p:par>
                <p:cTn presetID="10" presetClass="entr" presetSubtype="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9" grpId="0" build="p">
        <p:tmplLst>
          <p:tmpl lvl="1">
            <p:tnLst>
              <p:par>
                <p:cTn presetID="2" presetClass="entr" presetSubtype="4"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ppt_x"/>
                          </p:val>
                        </p:tav>
                        <p:tav tm="100000">
                          <p:val>
                            <p:strVal val="#ppt_x"/>
                          </p:val>
                        </p:tav>
                      </p:tavLst>
                    </p:anim>
                    <p:anim calcmode="lin" valueType="num">
                      <p:cBhvr additive="base">
                        <p:cTn dur="500" fill="hold"/>
                        <p:tgtEl>
                          <p:spTgt spid="49"/>
                        </p:tgtEl>
                        <p:attrNameLst>
                          <p:attrName>ppt_y</p:attrName>
                        </p:attrNameLst>
                      </p:cBhvr>
                      <p:tavLst>
                        <p:tav tm="0">
                          <p:val>
                            <p:strVal val="1+#ppt_h/2"/>
                          </p:val>
                        </p:tav>
                        <p:tav tm="100000">
                          <p:val>
                            <p:strVal val="#ppt_y"/>
                          </p:val>
                        </p:tav>
                      </p:tavLst>
                    </p:anim>
                  </p:childTnLst>
                </p:cTn>
              </p:par>
            </p:tnLst>
          </p:tmpl>
        </p:tmplLst>
      </p:bldP>
      <p:bldP spid="50" grpId="0" build="p">
        <p:tmplLst>
          <p:tmpl lvl="1">
            <p:tnLst>
              <p:par>
                <p:cTn presetID="2" presetClass="entr" presetSubtype="2" decel="10000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1+#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9" name="直角三角形 8"/>
          <p:cNvSpPr/>
          <p:nvPr userDrawn="1"/>
        </p:nvSpPr>
        <p:spPr>
          <a:xfrm rot="5400000">
            <a:off x="5821424" y="2469789"/>
            <a:ext cx="3322576" cy="3322576"/>
          </a:xfrm>
          <a:prstGeom prst="rtTriangle">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直角三角形 26"/>
          <p:cNvSpPr>
            <a:spLocks/>
          </p:cNvSpPr>
          <p:nvPr userDrawn="1"/>
        </p:nvSpPr>
        <p:spPr>
          <a:xfrm rot="10800000">
            <a:off x="9132774" y="2468772"/>
            <a:ext cx="3322800" cy="3322800"/>
          </a:xfrm>
          <a:prstGeom prst="rtTriangl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直角三角形 27"/>
          <p:cNvSpPr>
            <a:spLocks/>
          </p:cNvSpPr>
          <p:nvPr userDrawn="1"/>
        </p:nvSpPr>
        <p:spPr>
          <a:xfrm>
            <a:off x="5821424" y="5781140"/>
            <a:ext cx="3322800" cy="3322800"/>
          </a:xfrm>
          <a:prstGeom prst="rtTriangl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直角三角形 28"/>
          <p:cNvSpPr>
            <a:spLocks/>
          </p:cNvSpPr>
          <p:nvPr userDrawn="1"/>
        </p:nvSpPr>
        <p:spPr>
          <a:xfrm rot="16200000">
            <a:off x="9132774" y="5781140"/>
            <a:ext cx="3322800" cy="3322800"/>
          </a:xfrm>
          <a:prstGeom prst="rtTriangle">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テキスト プレースホルダー 22"/>
          <p:cNvSpPr>
            <a:spLocks noGrp="1"/>
          </p:cNvSpPr>
          <p:nvPr>
            <p:ph type="body" sz="quarter" idx="13" hasCustomPrompt="1"/>
          </p:nvPr>
        </p:nvSpPr>
        <p:spPr>
          <a:xfrm>
            <a:off x="7270998" y="4927476"/>
            <a:ext cx="3744416" cy="1512168"/>
          </a:xfrm>
        </p:spPr>
        <p:txBody>
          <a:bodyPr anchor="ctr">
            <a:noAutofit/>
          </a:bodyPr>
          <a:lstStyle>
            <a:lvl1pPr algn="ctr">
              <a:defRPr sz="15000">
                <a:solidFill>
                  <a:srgbClr val="525252"/>
                </a:solidFill>
                <a:latin typeface="+mj-lt"/>
              </a:defRPr>
            </a:lvl1pPr>
          </a:lstStyle>
          <a:p>
            <a:pPr lvl="0"/>
            <a:r>
              <a:rPr lang="en-US" dirty="0" smtClean="0"/>
              <a:t>TEXT</a:t>
            </a:r>
            <a:endParaRPr lang="en-US" dirty="0"/>
          </a:p>
        </p:txBody>
      </p:sp>
      <p:sp>
        <p:nvSpPr>
          <p:cNvPr id="45" name="テキスト プレースホルダー 22"/>
          <p:cNvSpPr>
            <a:spLocks noGrp="1"/>
          </p:cNvSpPr>
          <p:nvPr>
            <p:ph type="body" sz="quarter" idx="14" hasCustomPrompt="1"/>
          </p:nvPr>
        </p:nvSpPr>
        <p:spPr>
          <a:xfrm>
            <a:off x="5974854" y="2695228"/>
            <a:ext cx="896685" cy="1512168"/>
          </a:xfrm>
        </p:spPr>
        <p:txBody>
          <a:bodyPr anchor="ctr">
            <a:noAutofit/>
          </a:bodyPr>
          <a:lstStyle>
            <a:lvl1pPr algn="ctr">
              <a:defRPr sz="15000">
                <a:solidFill>
                  <a:schemeClr val="bg1">
                    <a:lumMod val="75000"/>
                  </a:schemeClr>
                </a:solidFill>
                <a:latin typeface="+mj-lt"/>
              </a:defRPr>
            </a:lvl1pPr>
          </a:lstStyle>
          <a:p>
            <a:pPr lvl="0"/>
            <a:r>
              <a:rPr lang="en-US" dirty="0" smtClean="0"/>
              <a:t>S</a:t>
            </a:r>
            <a:endParaRPr lang="en-US" dirty="0"/>
          </a:p>
        </p:txBody>
      </p:sp>
      <p:sp>
        <p:nvSpPr>
          <p:cNvPr id="46" name="テキスト プレースホルダー 22"/>
          <p:cNvSpPr>
            <a:spLocks noGrp="1"/>
          </p:cNvSpPr>
          <p:nvPr>
            <p:ph type="body" sz="quarter" idx="15" hasCustomPrompt="1"/>
          </p:nvPr>
        </p:nvSpPr>
        <p:spPr>
          <a:xfrm>
            <a:off x="11342865" y="2695228"/>
            <a:ext cx="896685" cy="1512168"/>
          </a:xfrm>
        </p:spPr>
        <p:txBody>
          <a:bodyPr anchor="ctr">
            <a:noAutofit/>
          </a:bodyPr>
          <a:lstStyle>
            <a:lvl1pPr algn="ctr">
              <a:defRPr sz="15000">
                <a:solidFill>
                  <a:schemeClr val="bg1">
                    <a:lumMod val="75000"/>
                  </a:schemeClr>
                </a:solidFill>
                <a:latin typeface="+mj-lt"/>
              </a:defRPr>
            </a:lvl1pPr>
          </a:lstStyle>
          <a:p>
            <a:pPr lvl="0"/>
            <a:r>
              <a:rPr lang="en-US" dirty="0" smtClean="0"/>
              <a:t>W</a:t>
            </a:r>
            <a:endParaRPr lang="en-US" dirty="0"/>
          </a:p>
        </p:txBody>
      </p:sp>
      <p:sp>
        <p:nvSpPr>
          <p:cNvPr id="47" name="テキスト プレースホルダー 22"/>
          <p:cNvSpPr>
            <a:spLocks noGrp="1"/>
          </p:cNvSpPr>
          <p:nvPr>
            <p:ph type="body" sz="quarter" idx="16" hasCustomPrompt="1"/>
          </p:nvPr>
        </p:nvSpPr>
        <p:spPr>
          <a:xfrm>
            <a:off x="5974854" y="7375748"/>
            <a:ext cx="896685" cy="1512168"/>
          </a:xfrm>
        </p:spPr>
        <p:txBody>
          <a:bodyPr anchor="ctr">
            <a:noAutofit/>
          </a:bodyPr>
          <a:lstStyle>
            <a:lvl1pPr algn="ctr">
              <a:defRPr sz="15000">
                <a:solidFill>
                  <a:schemeClr val="bg1">
                    <a:lumMod val="75000"/>
                  </a:schemeClr>
                </a:solidFill>
                <a:latin typeface="+mj-lt"/>
              </a:defRPr>
            </a:lvl1pPr>
          </a:lstStyle>
          <a:p>
            <a:pPr lvl="0"/>
            <a:r>
              <a:rPr lang="en-US" dirty="0" smtClean="0"/>
              <a:t>O</a:t>
            </a:r>
            <a:endParaRPr lang="en-US" dirty="0"/>
          </a:p>
        </p:txBody>
      </p:sp>
      <p:sp>
        <p:nvSpPr>
          <p:cNvPr id="51" name="テキスト プレースホルダー 22"/>
          <p:cNvSpPr>
            <a:spLocks noGrp="1"/>
          </p:cNvSpPr>
          <p:nvPr>
            <p:ph type="body" sz="quarter" idx="17" hasCustomPrompt="1"/>
          </p:nvPr>
        </p:nvSpPr>
        <p:spPr>
          <a:xfrm>
            <a:off x="11342865" y="7375748"/>
            <a:ext cx="896685" cy="1512168"/>
          </a:xfrm>
        </p:spPr>
        <p:txBody>
          <a:bodyPr anchor="ctr">
            <a:noAutofit/>
          </a:bodyPr>
          <a:lstStyle>
            <a:lvl1pPr algn="ctr">
              <a:defRPr sz="15000">
                <a:solidFill>
                  <a:schemeClr val="bg1">
                    <a:lumMod val="75000"/>
                  </a:schemeClr>
                </a:solidFill>
                <a:latin typeface="+mj-lt"/>
              </a:defRPr>
            </a:lvl1pPr>
          </a:lstStyle>
          <a:p>
            <a:pPr lvl="0"/>
            <a:r>
              <a:rPr lang="en-US" dirty="0" smtClean="0"/>
              <a:t>T</a:t>
            </a:r>
            <a:endParaRPr lang="en-US" dirty="0"/>
          </a:p>
        </p:txBody>
      </p:sp>
      <p:cxnSp>
        <p:nvCxnSpPr>
          <p:cNvPr id="11" name="直線コネクタ 10"/>
          <p:cNvCxnSpPr/>
          <p:nvPr userDrawn="1"/>
        </p:nvCxnSpPr>
        <p:spPr>
          <a:xfrm flipH="1">
            <a:off x="790278" y="3343300"/>
            <a:ext cx="5031146" cy="0"/>
          </a:xfrm>
          <a:prstGeom prst="line">
            <a:avLst/>
          </a:prstGeom>
          <a:ln w="28575">
            <a:solidFill>
              <a:srgbClr val="02B8AD">
                <a:alpha val="40000"/>
              </a:srgbClr>
            </a:solidFill>
          </a:ln>
        </p:spPr>
        <p:style>
          <a:lnRef idx="1">
            <a:schemeClr val="accent1"/>
          </a:lnRef>
          <a:fillRef idx="0">
            <a:schemeClr val="accent1"/>
          </a:fillRef>
          <a:effectRef idx="0">
            <a:schemeClr val="accent1"/>
          </a:effectRef>
          <a:fontRef idx="minor">
            <a:schemeClr val="tx1"/>
          </a:fontRef>
        </p:style>
      </p:cxnSp>
      <p:sp>
        <p:nvSpPr>
          <p:cNvPr id="52" name="テキスト プレースホルダー 22"/>
          <p:cNvSpPr>
            <a:spLocks noGrp="1"/>
          </p:cNvSpPr>
          <p:nvPr>
            <p:ph type="body" sz="quarter" idx="18" hasCustomPrompt="1"/>
          </p:nvPr>
        </p:nvSpPr>
        <p:spPr>
          <a:xfrm>
            <a:off x="748172" y="2623220"/>
            <a:ext cx="500591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53" name="テキスト プレースホルダー 5"/>
          <p:cNvSpPr>
            <a:spLocks noGrp="1"/>
          </p:cNvSpPr>
          <p:nvPr>
            <p:ph type="body" sz="quarter" idx="19" hasCustomPrompt="1"/>
          </p:nvPr>
        </p:nvSpPr>
        <p:spPr>
          <a:xfrm>
            <a:off x="757536" y="3343300"/>
            <a:ext cx="5001294" cy="216024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cxnSp>
        <p:nvCxnSpPr>
          <p:cNvPr id="54" name="直線コネクタ 53"/>
          <p:cNvCxnSpPr/>
          <p:nvPr userDrawn="1"/>
        </p:nvCxnSpPr>
        <p:spPr>
          <a:xfrm flipH="1">
            <a:off x="12456000" y="3343300"/>
            <a:ext cx="5279912" cy="0"/>
          </a:xfrm>
          <a:prstGeom prst="line">
            <a:avLst/>
          </a:prstGeom>
          <a:ln w="285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55" name="テキスト プレースホルダー 22"/>
          <p:cNvSpPr>
            <a:spLocks noGrp="1"/>
          </p:cNvSpPr>
          <p:nvPr>
            <p:ph type="body" sz="quarter" idx="20" hasCustomPrompt="1"/>
          </p:nvPr>
        </p:nvSpPr>
        <p:spPr>
          <a:xfrm>
            <a:off x="12508804" y="2623220"/>
            <a:ext cx="500591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56" name="テキスト プレースホルダー 5"/>
          <p:cNvSpPr>
            <a:spLocks noGrp="1"/>
          </p:cNvSpPr>
          <p:nvPr>
            <p:ph type="body" sz="quarter" idx="21" hasCustomPrompt="1"/>
          </p:nvPr>
        </p:nvSpPr>
        <p:spPr>
          <a:xfrm>
            <a:off x="12518168" y="3343300"/>
            <a:ext cx="5001294" cy="216024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cxnSp>
        <p:nvCxnSpPr>
          <p:cNvPr id="61" name="直線コネクタ 60"/>
          <p:cNvCxnSpPr/>
          <p:nvPr userDrawn="1"/>
        </p:nvCxnSpPr>
        <p:spPr>
          <a:xfrm flipH="1">
            <a:off x="783095" y="6655668"/>
            <a:ext cx="5031146" cy="0"/>
          </a:xfrm>
          <a:prstGeom prst="line">
            <a:avLst/>
          </a:prstGeom>
          <a:ln w="285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62" name="テキスト プレースホルダー 22"/>
          <p:cNvSpPr>
            <a:spLocks noGrp="1"/>
          </p:cNvSpPr>
          <p:nvPr>
            <p:ph type="body" sz="quarter" idx="22" hasCustomPrompt="1"/>
          </p:nvPr>
        </p:nvSpPr>
        <p:spPr>
          <a:xfrm>
            <a:off x="740989" y="5935588"/>
            <a:ext cx="500591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63" name="テキスト プレースホルダー 5"/>
          <p:cNvSpPr>
            <a:spLocks noGrp="1"/>
          </p:cNvSpPr>
          <p:nvPr>
            <p:ph type="body" sz="quarter" idx="23" hasCustomPrompt="1"/>
          </p:nvPr>
        </p:nvSpPr>
        <p:spPr>
          <a:xfrm>
            <a:off x="750353" y="6655668"/>
            <a:ext cx="5001294" cy="216024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cxnSp>
        <p:nvCxnSpPr>
          <p:cNvPr id="64" name="直線コネクタ 63"/>
          <p:cNvCxnSpPr/>
          <p:nvPr userDrawn="1"/>
        </p:nvCxnSpPr>
        <p:spPr>
          <a:xfrm flipH="1">
            <a:off x="12455574" y="6655668"/>
            <a:ext cx="5279912" cy="0"/>
          </a:xfrm>
          <a:prstGeom prst="line">
            <a:avLst/>
          </a:prstGeom>
          <a:ln w="28575">
            <a:solidFill>
              <a:srgbClr val="02B8AD">
                <a:alpha val="40000"/>
              </a:srgbClr>
            </a:solidFill>
          </a:ln>
        </p:spPr>
        <p:style>
          <a:lnRef idx="1">
            <a:schemeClr val="accent1"/>
          </a:lnRef>
          <a:fillRef idx="0">
            <a:schemeClr val="accent1"/>
          </a:fillRef>
          <a:effectRef idx="0">
            <a:schemeClr val="accent1"/>
          </a:effectRef>
          <a:fontRef idx="minor">
            <a:schemeClr val="tx1"/>
          </a:fontRef>
        </p:style>
      </p:cxnSp>
      <p:sp>
        <p:nvSpPr>
          <p:cNvPr id="65" name="テキスト プレースホルダー 22"/>
          <p:cNvSpPr>
            <a:spLocks noGrp="1"/>
          </p:cNvSpPr>
          <p:nvPr>
            <p:ph type="body" sz="quarter" idx="24" hasCustomPrompt="1"/>
          </p:nvPr>
        </p:nvSpPr>
        <p:spPr>
          <a:xfrm>
            <a:off x="12485476" y="5935588"/>
            <a:ext cx="5005918" cy="805744"/>
          </a:xfrm>
        </p:spPr>
        <p:txBody>
          <a:bodyPr anchor="b">
            <a:normAutofit/>
          </a:bodyPr>
          <a:lstStyle>
            <a:lvl1pPr algn="l">
              <a:defRPr sz="4800">
                <a:solidFill>
                  <a:srgbClr val="525252"/>
                </a:solidFill>
                <a:latin typeface="+mj-lt"/>
              </a:defRPr>
            </a:lvl1pPr>
          </a:lstStyle>
          <a:p>
            <a:pPr lvl="0"/>
            <a:r>
              <a:rPr lang="en-US" dirty="0" smtClean="0"/>
              <a:t>Text Here</a:t>
            </a:r>
            <a:endParaRPr lang="en-US" dirty="0"/>
          </a:p>
        </p:txBody>
      </p:sp>
      <p:sp>
        <p:nvSpPr>
          <p:cNvPr id="66" name="テキスト プレースホルダー 5"/>
          <p:cNvSpPr>
            <a:spLocks noGrp="1"/>
          </p:cNvSpPr>
          <p:nvPr>
            <p:ph type="body" sz="quarter" idx="25" hasCustomPrompt="1"/>
          </p:nvPr>
        </p:nvSpPr>
        <p:spPr>
          <a:xfrm>
            <a:off x="12494840" y="6655668"/>
            <a:ext cx="5001294" cy="2160240"/>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382625312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6"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6" decel="100000" fill="hold" grpId="0" nodeType="withEffect">
                                  <p:stCondLst>
                                    <p:cond delay="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0-#ppt_w/2"/>
                                          </p:val>
                                        </p:tav>
                                        <p:tav tm="100000">
                                          <p:val>
                                            <p:strVal val="#ppt_x"/>
                                          </p:val>
                                        </p:tav>
                                      </p:tavLst>
                                    </p:anim>
                                    <p:anim calcmode="lin" valueType="num">
                                      <p:cBhvr additive="base">
                                        <p:cTn id="33" dur="500" fill="hold"/>
                                        <p:tgtEl>
                                          <p:spTgt spid="27"/>
                                        </p:tgtEl>
                                        <p:attrNameLst>
                                          <p:attrName>ppt_y</p:attrName>
                                        </p:attrNameLst>
                                      </p:cBhvr>
                                      <p:tavLst>
                                        <p:tav tm="0">
                                          <p:val>
                                            <p:strVal val="1+#ppt_h/2"/>
                                          </p:val>
                                        </p:tav>
                                        <p:tav tm="100000">
                                          <p:val>
                                            <p:strVal val="#ppt_y"/>
                                          </p:val>
                                        </p:tav>
                                      </p:tavLst>
                                    </p:anim>
                                  </p:childTnLst>
                                </p:cTn>
                              </p:par>
                              <p:par>
                                <p:cTn id="34" presetID="2" presetClass="entr" presetSubtype="12" decel="100000" fill="hold" grpId="0" nodeType="withEffect">
                                  <p:stCondLst>
                                    <p:cond delay="250"/>
                                  </p:stCondLst>
                                  <p:childTnLst>
                                    <p:set>
                                      <p:cBhvr>
                                        <p:cTn id="35" dur="1" fill="hold">
                                          <p:stCondLst>
                                            <p:cond delay="0"/>
                                          </p:stCondLst>
                                        </p:cTn>
                                        <p:tgtEl>
                                          <p:spTgt spid="46">
                                            <p:txEl>
                                              <p:pRg st="0" end="0"/>
                                            </p:txEl>
                                          </p:spTgt>
                                        </p:tgtEl>
                                        <p:attrNameLst>
                                          <p:attrName>style.visibility</p:attrName>
                                        </p:attrNameLst>
                                      </p:cBhvr>
                                      <p:to>
                                        <p:strVal val="visible"/>
                                      </p:to>
                                    </p:set>
                                    <p:anim calcmode="lin" valueType="num">
                                      <p:cBhvr additive="base">
                                        <p:cTn id="36" dur="500" fill="hold"/>
                                        <p:tgtEl>
                                          <p:spTgt spid="46">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1+#ppt_w/2"/>
                                          </p:val>
                                        </p:tav>
                                        <p:tav tm="100000">
                                          <p:val>
                                            <p:strVal val="#ppt_x"/>
                                          </p:val>
                                        </p:tav>
                                      </p:tavLst>
                                    </p:anim>
                                    <p:anim calcmode="lin" valueType="num">
                                      <p:cBhvr additive="base">
                                        <p:cTn id="41" dur="500" fill="hold"/>
                                        <p:tgtEl>
                                          <p:spTgt spid="28"/>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7">
                                            <p:txEl>
                                              <p:pRg st="0" end="0"/>
                                            </p:txEl>
                                          </p:spTgt>
                                        </p:tgtEl>
                                        <p:attrNameLst>
                                          <p:attrName>style.visibility</p:attrName>
                                        </p:attrNameLst>
                                      </p:cBhvr>
                                      <p:to>
                                        <p:strVal val="visible"/>
                                      </p:to>
                                    </p:set>
                                    <p:anim calcmode="lin" valueType="num">
                                      <p:cBhvr additive="base">
                                        <p:cTn id="44"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7">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fill="hold"/>
                                        <p:tgtEl>
                                          <p:spTgt spid="29"/>
                                        </p:tgtEl>
                                        <p:attrNameLst>
                                          <p:attrName>ppt_x</p:attrName>
                                        </p:attrNameLst>
                                      </p:cBhvr>
                                      <p:tavLst>
                                        <p:tav tm="0">
                                          <p:val>
                                            <p:strVal val="0-#ppt_w/2"/>
                                          </p:val>
                                        </p:tav>
                                        <p:tav tm="100000">
                                          <p:val>
                                            <p:strVal val="#ppt_x"/>
                                          </p:val>
                                        </p:tav>
                                      </p:tavLst>
                                    </p:anim>
                                    <p:anim calcmode="lin" valueType="num">
                                      <p:cBhvr additive="base">
                                        <p:cTn id="49" dur="500" fill="hold"/>
                                        <p:tgtEl>
                                          <p:spTgt spid="29"/>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51">
                                            <p:txEl>
                                              <p:pRg st="0" end="0"/>
                                            </p:txEl>
                                          </p:spTgt>
                                        </p:tgtEl>
                                        <p:attrNameLst>
                                          <p:attrName>style.visibility</p:attrName>
                                        </p:attrNameLst>
                                      </p:cBhvr>
                                      <p:to>
                                        <p:strVal val="visible"/>
                                      </p:to>
                                    </p:set>
                                    <p:anim calcmode="lin" valueType="num">
                                      <p:cBhvr additive="base">
                                        <p:cTn id="52"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51">
                                            <p:txEl>
                                              <p:pRg st="0" end="0"/>
                                            </p:txEl>
                                          </p:spTgt>
                                        </p:tgtEl>
                                        <p:attrNameLst>
                                          <p:attrName>ppt_y</p:attrName>
                                        </p:attrNameLst>
                                      </p:cBhvr>
                                      <p:tavLst>
                                        <p:tav tm="0">
                                          <p:val>
                                            <p:strVal val="0-#ppt_h/2"/>
                                          </p:val>
                                        </p:tav>
                                        <p:tav tm="100000">
                                          <p:val>
                                            <p:strVal val="#ppt_y"/>
                                          </p:val>
                                        </p:tav>
                                      </p:tavLst>
                                    </p:anim>
                                  </p:childTnLst>
                                </p:cTn>
                              </p:par>
                              <p:par>
                                <p:cTn id="54" presetID="2" presetClass="entr" presetSubtype="1" decel="100000" fill="hold" grpId="0" nodeType="withEffect">
                                  <p:stCondLst>
                                    <p:cond delay="1250"/>
                                  </p:stCondLst>
                                  <p:iterate type="lt">
                                    <p:tmPct val="10000"/>
                                  </p:iterate>
                                  <p:childTnLst>
                                    <p:set>
                                      <p:cBhvr>
                                        <p:cTn id="55" dur="1" fill="hold">
                                          <p:stCondLst>
                                            <p:cond delay="0"/>
                                          </p:stCondLst>
                                        </p:cTn>
                                        <p:tgtEl>
                                          <p:spTgt spid="34">
                                            <p:txEl>
                                              <p:pRg st="0" end="0"/>
                                            </p:txEl>
                                          </p:spTgt>
                                        </p:tgtEl>
                                        <p:attrNameLst>
                                          <p:attrName>style.visibility</p:attrName>
                                        </p:attrNameLst>
                                      </p:cBhvr>
                                      <p:to>
                                        <p:strVal val="visible"/>
                                      </p:to>
                                    </p:set>
                                    <p:anim calcmode="lin" valueType="num">
                                      <p:cBhvr additive="base">
                                        <p:cTn id="5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2650"/>
                            </p:stCondLst>
                            <p:childTnLst>
                              <p:par>
                                <p:cTn id="59" presetID="22" presetClass="entr" presetSubtype="2"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right)">
                                      <p:cBhvr>
                                        <p:cTn id="61" dur="500"/>
                                        <p:tgtEl>
                                          <p:spTgt spid="11"/>
                                        </p:tgtEl>
                                      </p:cBhvr>
                                    </p:animEffect>
                                  </p:childTnLst>
                                </p:cTn>
                              </p:par>
                            </p:childTnLst>
                          </p:cTn>
                        </p:par>
                        <p:par>
                          <p:cTn id="62" fill="hold">
                            <p:stCondLst>
                              <p:cond delay="3150"/>
                            </p:stCondLst>
                            <p:childTnLst>
                              <p:par>
                                <p:cTn id="63" presetID="2" presetClass="entr" presetSubtype="8" decel="100000" fill="hold" grpId="0" nodeType="afterEffect">
                                  <p:stCondLst>
                                    <p:cond delay="0"/>
                                  </p:stCondLst>
                                  <p:childTnLst>
                                    <p:set>
                                      <p:cBhvr>
                                        <p:cTn id="64" dur="1" fill="hold">
                                          <p:stCondLst>
                                            <p:cond delay="0"/>
                                          </p:stCondLst>
                                        </p:cTn>
                                        <p:tgtEl>
                                          <p:spTgt spid="52">
                                            <p:txEl>
                                              <p:pRg st="0" end="0"/>
                                            </p:txEl>
                                          </p:spTgt>
                                        </p:tgtEl>
                                        <p:attrNameLst>
                                          <p:attrName>style.visibility</p:attrName>
                                        </p:attrNameLst>
                                      </p:cBhvr>
                                      <p:to>
                                        <p:strVal val="visible"/>
                                      </p:to>
                                    </p:set>
                                    <p:anim calcmode="lin" valueType="num">
                                      <p:cBhvr additive="base">
                                        <p:cTn id="6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52">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250"/>
                                  </p:stCondLst>
                                  <p:childTnLst>
                                    <p:set>
                                      <p:cBhvr>
                                        <p:cTn id="68" dur="1" fill="hold">
                                          <p:stCondLst>
                                            <p:cond delay="0"/>
                                          </p:stCondLst>
                                        </p:cTn>
                                        <p:tgtEl>
                                          <p:spTgt spid="53">
                                            <p:txEl>
                                              <p:pRg st="0" end="0"/>
                                            </p:txEl>
                                          </p:spTgt>
                                        </p:tgtEl>
                                        <p:attrNameLst>
                                          <p:attrName>style.visibility</p:attrName>
                                        </p:attrNameLst>
                                      </p:cBhvr>
                                      <p:to>
                                        <p:strVal val="visible"/>
                                      </p:to>
                                    </p:set>
                                    <p:anim calcmode="lin" valueType="num">
                                      <p:cBhvr additive="base">
                                        <p:cTn id="69"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71" fill="hold">
                            <p:stCondLst>
                              <p:cond delay="3900"/>
                            </p:stCondLst>
                            <p:childTnLst>
                              <p:par>
                                <p:cTn id="72" presetID="22" presetClass="entr" presetSubtype="8" fill="hold"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wipe(left)">
                                      <p:cBhvr>
                                        <p:cTn id="74" dur="500"/>
                                        <p:tgtEl>
                                          <p:spTgt spid="54"/>
                                        </p:tgtEl>
                                      </p:cBhvr>
                                    </p:animEffect>
                                  </p:childTnLst>
                                </p:cTn>
                              </p:par>
                            </p:childTnLst>
                          </p:cTn>
                        </p:par>
                        <p:par>
                          <p:cTn id="75" fill="hold">
                            <p:stCondLst>
                              <p:cond delay="4400"/>
                            </p:stCondLst>
                            <p:childTnLst>
                              <p:par>
                                <p:cTn id="76" presetID="2" presetClass="entr" presetSubtype="2" decel="100000" fill="hold" grpId="0" nodeType="afterEffect">
                                  <p:stCondLst>
                                    <p:cond delay="0"/>
                                  </p:stCondLst>
                                  <p:childTnLst>
                                    <p:set>
                                      <p:cBhvr>
                                        <p:cTn id="77" dur="1" fill="hold">
                                          <p:stCondLst>
                                            <p:cond delay="0"/>
                                          </p:stCondLst>
                                        </p:cTn>
                                        <p:tgtEl>
                                          <p:spTgt spid="55">
                                            <p:txEl>
                                              <p:pRg st="0" end="0"/>
                                            </p:txEl>
                                          </p:spTgt>
                                        </p:tgtEl>
                                        <p:attrNameLst>
                                          <p:attrName>style.visibility</p:attrName>
                                        </p:attrNameLst>
                                      </p:cBhvr>
                                      <p:to>
                                        <p:strVal val="visible"/>
                                      </p:to>
                                    </p:set>
                                    <p:anim calcmode="lin" valueType="num">
                                      <p:cBhvr additive="base">
                                        <p:cTn id="78"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55">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250"/>
                                  </p:stCondLst>
                                  <p:childTnLst>
                                    <p:set>
                                      <p:cBhvr>
                                        <p:cTn id="81" dur="1" fill="hold">
                                          <p:stCondLst>
                                            <p:cond delay="0"/>
                                          </p:stCondLst>
                                        </p:cTn>
                                        <p:tgtEl>
                                          <p:spTgt spid="56">
                                            <p:txEl>
                                              <p:pRg st="0" end="0"/>
                                            </p:txEl>
                                          </p:spTgt>
                                        </p:tgtEl>
                                        <p:attrNameLst>
                                          <p:attrName>style.visibility</p:attrName>
                                        </p:attrNameLst>
                                      </p:cBhvr>
                                      <p:to>
                                        <p:strVal val="visible"/>
                                      </p:to>
                                    </p:set>
                                    <p:anim calcmode="lin" valueType="num">
                                      <p:cBhvr additive="base">
                                        <p:cTn id="82"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5150"/>
                            </p:stCondLst>
                            <p:childTnLst>
                              <p:par>
                                <p:cTn id="85" presetID="22" presetClass="entr" presetSubtype="2" fill="hold"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wipe(right)">
                                      <p:cBhvr>
                                        <p:cTn id="87" dur="500"/>
                                        <p:tgtEl>
                                          <p:spTgt spid="61"/>
                                        </p:tgtEl>
                                      </p:cBhvr>
                                    </p:animEffect>
                                  </p:childTnLst>
                                </p:cTn>
                              </p:par>
                            </p:childTnLst>
                          </p:cTn>
                        </p:par>
                        <p:par>
                          <p:cTn id="88" fill="hold">
                            <p:stCondLst>
                              <p:cond delay="5650"/>
                            </p:stCondLst>
                            <p:childTnLst>
                              <p:par>
                                <p:cTn id="89" presetID="2" presetClass="entr" presetSubtype="8" decel="100000" fill="hold" grpId="0" nodeType="afterEffect">
                                  <p:stCondLst>
                                    <p:cond delay="0"/>
                                  </p:stCondLst>
                                  <p:childTnLst>
                                    <p:set>
                                      <p:cBhvr>
                                        <p:cTn id="90" dur="1" fill="hold">
                                          <p:stCondLst>
                                            <p:cond delay="0"/>
                                          </p:stCondLst>
                                        </p:cTn>
                                        <p:tgtEl>
                                          <p:spTgt spid="62">
                                            <p:txEl>
                                              <p:pRg st="0" end="0"/>
                                            </p:txEl>
                                          </p:spTgt>
                                        </p:tgtEl>
                                        <p:attrNameLst>
                                          <p:attrName>style.visibility</p:attrName>
                                        </p:attrNameLst>
                                      </p:cBhvr>
                                      <p:to>
                                        <p:strVal val="visible"/>
                                      </p:to>
                                    </p:set>
                                    <p:anim calcmode="lin" valueType="num">
                                      <p:cBhvr additive="base">
                                        <p:cTn id="9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62">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8" decel="100000" fill="hold" grpId="0" nodeType="withEffect">
                                  <p:stCondLst>
                                    <p:cond delay="250"/>
                                  </p:stCondLst>
                                  <p:childTnLst>
                                    <p:set>
                                      <p:cBhvr>
                                        <p:cTn id="94" dur="1" fill="hold">
                                          <p:stCondLst>
                                            <p:cond delay="0"/>
                                          </p:stCondLst>
                                        </p:cTn>
                                        <p:tgtEl>
                                          <p:spTgt spid="63">
                                            <p:txEl>
                                              <p:pRg st="0" end="0"/>
                                            </p:txEl>
                                          </p:spTgt>
                                        </p:tgtEl>
                                        <p:attrNameLst>
                                          <p:attrName>style.visibility</p:attrName>
                                        </p:attrNameLst>
                                      </p:cBhvr>
                                      <p:to>
                                        <p:strVal val="visible"/>
                                      </p:to>
                                    </p:set>
                                    <p:anim calcmode="lin" valueType="num">
                                      <p:cBhvr additive="base">
                                        <p:cTn id="95" dur="500" fill="hold"/>
                                        <p:tgtEl>
                                          <p:spTgt spid="63">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63">
                                            <p:txEl>
                                              <p:pRg st="0" end="0"/>
                                            </p:txEl>
                                          </p:spTgt>
                                        </p:tgtEl>
                                        <p:attrNameLst>
                                          <p:attrName>ppt_y</p:attrName>
                                        </p:attrNameLst>
                                      </p:cBhvr>
                                      <p:tavLst>
                                        <p:tav tm="0">
                                          <p:val>
                                            <p:strVal val="#ppt_y"/>
                                          </p:val>
                                        </p:tav>
                                        <p:tav tm="100000">
                                          <p:val>
                                            <p:strVal val="#ppt_y"/>
                                          </p:val>
                                        </p:tav>
                                      </p:tavLst>
                                    </p:anim>
                                  </p:childTnLst>
                                </p:cTn>
                              </p:par>
                            </p:childTnLst>
                          </p:cTn>
                        </p:par>
                        <p:par>
                          <p:cTn id="97" fill="hold">
                            <p:stCondLst>
                              <p:cond delay="6400"/>
                            </p:stCondLst>
                            <p:childTnLst>
                              <p:par>
                                <p:cTn id="98" presetID="22" presetClass="entr" presetSubtype="8" fill="hold"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wipe(left)">
                                      <p:cBhvr>
                                        <p:cTn id="100" dur="500"/>
                                        <p:tgtEl>
                                          <p:spTgt spid="64"/>
                                        </p:tgtEl>
                                      </p:cBhvr>
                                    </p:animEffect>
                                  </p:childTnLst>
                                </p:cTn>
                              </p:par>
                            </p:childTnLst>
                          </p:cTn>
                        </p:par>
                        <p:par>
                          <p:cTn id="101" fill="hold">
                            <p:stCondLst>
                              <p:cond delay="6900"/>
                            </p:stCondLst>
                            <p:childTnLst>
                              <p:par>
                                <p:cTn id="102" presetID="2" presetClass="entr" presetSubtype="2" decel="100000" fill="hold" grpId="0" nodeType="afterEffect">
                                  <p:stCondLst>
                                    <p:cond delay="0"/>
                                  </p:stCondLst>
                                  <p:childTnLst>
                                    <p:set>
                                      <p:cBhvr>
                                        <p:cTn id="103" dur="1" fill="hold">
                                          <p:stCondLst>
                                            <p:cond delay="0"/>
                                          </p:stCondLst>
                                        </p:cTn>
                                        <p:tgtEl>
                                          <p:spTgt spid="65">
                                            <p:txEl>
                                              <p:pRg st="0" end="0"/>
                                            </p:txEl>
                                          </p:spTgt>
                                        </p:tgtEl>
                                        <p:attrNameLst>
                                          <p:attrName>style.visibility</p:attrName>
                                        </p:attrNameLst>
                                      </p:cBhvr>
                                      <p:to>
                                        <p:strVal val="visible"/>
                                      </p:to>
                                    </p:set>
                                    <p:anim calcmode="lin" valueType="num">
                                      <p:cBhvr additive="base">
                                        <p:cTn id="104" dur="500" fill="hold"/>
                                        <p:tgtEl>
                                          <p:spTgt spid="65">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65">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2" decel="100000" fill="hold" grpId="0" nodeType="withEffect">
                                  <p:stCondLst>
                                    <p:cond delay="250"/>
                                  </p:stCondLst>
                                  <p:childTnLst>
                                    <p:set>
                                      <p:cBhvr>
                                        <p:cTn id="107" dur="1" fill="hold">
                                          <p:stCondLst>
                                            <p:cond delay="0"/>
                                          </p:stCondLst>
                                        </p:cTn>
                                        <p:tgtEl>
                                          <p:spTgt spid="66">
                                            <p:txEl>
                                              <p:pRg st="0" end="0"/>
                                            </p:txEl>
                                          </p:spTgt>
                                        </p:tgtEl>
                                        <p:attrNameLst>
                                          <p:attrName>style.visibility</p:attrName>
                                        </p:attrNameLst>
                                      </p:cBhvr>
                                      <p:to>
                                        <p:strVal val="visible"/>
                                      </p:to>
                                    </p:set>
                                    <p:anim calcmode="lin" valueType="num">
                                      <p:cBhvr additive="base">
                                        <p:cTn id="108"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9" grpId="0" animBg="1"/>
      <p:bldP spid="27" grpId="0" animBg="1"/>
      <p:bldP spid="28" grpId="0" animBg="1"/>
      <p:bldP spid="29" grpId="0" animBg="1"/>
      <p:bldP spid="34" grpId="0" build="p">
        <p:tmplLst>
          <p:tmpl lvl="1">
            <p:tnLst>
              <p:par>
                <p:cTn presetID="2" presetClass="entr" presetSubtype="1" decel="100000" fill="hold" nodeType="withEffect">
                  <p:stCondLst>
                    <p:cond delay="1250"/>
                  </p:stCondLst>
                  <p:iterate type="lt">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6"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12" decel="100000" fill="hold" nodeType="with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0-#ppt_w/2"/>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p">
        <p:tmplLst>
          <p:tmpl lvl="1">
            <p:tnLst>
              <p:par>
                <p:cTn presetID="2" presetClass="entr" presetSubtype="3"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51" grpId="0" build="p">
        <p:tmplLst>
          <p:tmpl lvl="1">
            <p:tnLst>
              <p:par>
                <p:cTn presetID="2" presetClass="entr" presetSubtype="9" decel="100000" fill="hold" nodeType="withEffect">
                  <p:stCondLst>
                    <p:cond delay="7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0-#ppt_h/2"/>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8" decel="100000" fill="hold" nodeType="with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5" grpId="0" build="p">
        <p:tmplLst>
          <p:tmpl lvl="1">
            <p:tnLst>
              <p:par>
                <p:cTn presetID="2" presetClass="entr" presetSubtype="2"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1+#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build="p">
        <p:tmplLst>
          <p:tmpl lvl="1">
            <p:tnLst>
              <p:par>
                <p:cTn presetID="2" presetClass="entr" presetSubtype="2" decel="100000" fill="hold" nodeType="with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pic>
        <p:nvPicPr>
          <p:cNvPr id="9" name="図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287" y="2911252"/>
            <a:ext cx="10729190" cy="6035170"/>
          </a:xfrm>
          <a:prstGeom prst="rect">
            <a:avLst/>
          </a:prstGeom>
        </p:spPr>
      </p:pic>
      <p:sp>
        <p:nvSpPr>
          <p:cNvPr id="11" name="直角三角形 10"/>
          <p:cNvSpPr/>
          <p:nvPr userDrawn="1"/>
        </p:nvSpPr>
        <p:spPr>
          <a:xfrm rot="10800000">
            <a:off x="1597398" y="4408388"/>
            <a:ext cx="561032" cy="561032"/>
          </a:xfrm>
          <a:prstGeom prst="rtTriangle">
            <a:avLst/>
          </a:prstGeom>
          <a:solidFill>
            <a:srgbClr val="02B8AD">
              <a:alpha val="40000"/>
            </a:srgb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テキスト プレースホルダー 22"/>
          <p:cNvSpPr>
            <a:spLocks noGrp="1"/>
          </p:cNvSpPr>
          <p:nvPr>
            <p:ph type="body" sz="quarter" idx="15" hasCustomPrompt="1"/>
          </p:nvPr>
        </p:nvSpPr>
        <p:spPr>
          <a:xfrm>
            <a:off x="1294334" y="3415308"/>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sp>
        <p:nvSpPr>
          <p:cNvPr id="34" name="直角三角形 33"/>
          <p:cNvSpPr/>
          <p:nvPr userDrawn="1"/>
        </p:nvSpPr>
        <p:spPr>
          <a:xfrm rot="10800000">
            <a:off x="2950518" y="6511652"/>
            <a:ext cx="561032" cy="561032"/>
          </a:xfrm>
          <a:prstGeom prst="rtTriangle">
            <a:avLst/>
          </a:prstGeom>
          <a:solidFill>
            <a:schemeClr val="accent1">
              <a:alpha val="40000"/>
            </a:scheme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テキスト プレースホルダー 22"/>
          <p:cNvSpPr>
            <a:spLocks noGrp="1"/>
          </p:cNvSpPr>
          <p:nvPr>
            <p:ph type="body" sz="quarter" idx="16" hasCustomPrompt="1"/>
          </p:nvPr>
        </p:nvSpPr>
        <p:spPr>
          <a:xfrm>
            <a:off x="2647454" y="5518572"/>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sp>
        <p:nvSpPr>
          <p:cNvPr id="46" name="直角三角形 45"/>
          <p:cNvSpPr/>
          <p:nvPr userDrawn="1"/>
        </p:nvSpPr>
        <p:spPr>
          <a:xfrm rot="10800000">
            <a:off x="5470798" y="4083304"/>
            <a:ext cx="561032" cy="561032"/>
          </a:xfrm>
          <a:prstGeom prst="rtTriangle">
            <a:avLst/>
          </a:prstGeom>
          <a:solidFill>
            <a:schemeClr val="accent1">
              <a:alpha val="40000"/>
            </a:scheme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テキスト プレースホルダー 22"/>
          <p:cNvSpPr>
            <a:spLocks noGrp="1"/>
          </p:cNvSpPr>
          <p:nvPr>
            <p:ph type="body" sz="quarter" idx="17" hasCustomPrompt="1"/>
          </p:nvPr>
        </p:nvSpPr>
        <p:spPr>
          <a:xfrm>
            <a:off x="5167734" y="3090224"/>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sp>
        <p:nvSpPr>
          <p:cNvPr id="51" name="直角三角形 50"/>
          <p:cNvSpPr/>
          <p:nvPr userDrawn="1"/>
        </p:nvSpPr>
        <p:spPr>
          <a:xfrm rot="10800000">
            <a:off x="5665850" y="5988184"/>
            <a:ext cx="561032" cy="561032"/>
          </a:xfrm>
          <a:prstGeom prst="rtTriangle">
            <a:avLst/>
          </a:prstGeom>
          <a:solidFill>
            <a:srgbClr val="02B8AD">
              <a:alpha val="40000"/>
            </a:srgb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テキスト プレースホルダー 22"/>
          <p:cNvSpPr>
            <a:spLocks noGrp="1"/>
          </p:cNvSpPr>
          <p:nvPr>
            <p:ph type="body" sz="quarter" idx="18" hasCustomPrompt="1"/>
          </p:nvPr>
        </p:nvSpPr>
        <p:spPr>
          <a:xfrm>
            <a:off x="5362786" y="4995104"/>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sp>
        <p:nvSpPr>
          <p:cNvPr id="53" name="直角三角形 52"/>
          <p:cNvSpPr/>
          <p:nvPr userDrawn="1"/>
        </p:nvSpPr>
        <p:spPr>
          <a:xfrm rot="10800000">
            <a:off x="8138766" y="4451909"/>
            <a:ext cx="561032" cy="561032"/>
          </a:xfrm>
          <a:prstGeom prst="rtTriangle">
            <a:avLst/>
          </a:prstGeom>
          <a:solidFill>
            <a:srgbClr val="02B8AD">
              <a:alpha val="40000"/>
            </a:srgb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テキスト プレースホルダー 22"/>
          <p:cNvSpPr>
            <a:spLocks noGrp="1"/>
          </p:cNvSpPr>
          <p:nvPr>
            <p:ph type="body" sz="quarter" idx="19" hasCustomPrompt="1"/>
          </p:nvPr>
        </p:nvSpPr>
        <p:spPr>
          <a:xfrm>
            <a:off x="7835702" y="3458829"/>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sp>
        <p:nvSpPr>
          <p:cNvPr id="55" name="直角三角形 54"/>
          <p:cNvSpPr/>
          <p:nvPr userDrawn="1"/>
        </p:nvSpPr>
        <p:spPr>
          <a:xfrm rot="10800000">
            <a:off x="9471894" y="7030362"/>
            <a:ext cx="561032" cy="561032"/>
          </a:xfrm>
          <a:prstGeom prst="rtTriangle">
            <a:avLst/>
          </a:prstGeom>
          <a:solidFill>
            <a:schemeClr val="accent1">
              <a:alpha val="40000"/>
            </a:scheme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テキスト プレースホルダー 22"/>
          <p:cNvSpPr>
            <a:spLocks noGrp="1"/>
          </p:cNvSpPr>
          <p:nvPr>
            <p:ph type="body" sz="quarter" idx="20" hasCustomPrompt="1"/>
          </p:nvPr>
        </p:nvSpPr>
        <p:spPr>
          <a:xfrm>
            <a:off x="9168830" y="6037282"/>
            <a:ext cx="1152128" cy="1080120"/>
          </a:xfrm>
        </p:spPr>
        <p:txBody>
          <a:bodyPr anchor="ctr">
            <a:normAutofit/>
          </a:bodyPr>
          <a:lstStyle>
            <a:lvl1pPr algn="ctr">
              <a:defRPr sz="6000">
                <a:solidFill>
                  <a:srgbClr val="525252"/>
                </a:solidFill>
                <a:latin typeface="+mj-lt"/>
              </a:defRPr>
            </a:lvl1pPr>
          </a:lstStyle>
          <a:p>
            <a:pPr lvl="0"/>
            <a:r>
              <a:rPr lang="en-US" dirty="0" smtClean="0"/>
              <a:t>00</a:t>
            </a:r>
            <a:endParaRPr lang="en-US" dirty="0"/>
          </a:p>
        </p:txBody>
      </p:sp>
      <p:pic>
        <p:nvPicPr>
          <p:cNvPr id="57" name="図 5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1398" y="4207396"/>
            <a:ext cx="6624736" cy="473992"/>
          </a:xfrm>
          <a:prstGeom prst="rect">
            <a:avLst/>
          </a:prstGeom>
        </p:spPr>
      </p:pic>
      <p:sp>
        <p:nvSpPr>
          <p:cNvPr id="58" name="テキスト プレースホルダー 5"/>
          <p:cNvSpPr>
            <a:spLocks noGrp="1"/>
          </p:cNvSpPr>
          <p:nvPr>
            <p:ph type="body" sz="quarter" idx="14" hasCustomPrompt="1"/>
          </p:nvPr>
        </p:nvSpPr>
        <p:spPr>
          <a:xfrm>
            <a:off x="11014620" y="4798894"/>
            <a:ext cx="6697538" cy="315291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9" name="テキスト プレースホルダー 22"/>
          <p:cNvSpPr>
            <a:spLocks noGrp="1"/>
          </p:cNvSpPr>
          <p:nvPr>
            <p:ph type="body" sz="quarter" idx="13" hasCustomPrompt="1"/>
          </p:nvPr>
        </p:nvSpPr>
        <p:spPr>
          <a:xfrm>
            <a:off x="11014620" y="3703340"/>
            <a:ext cx="6640294"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1228052188"/>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6" presetClass="entr" presetSubtype="3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out)">
                                      <p:cBhvr>
                                        <p:cTn id="24" dur="500"/>
                                        <p:tgtEl>
                                          <p:spTgt spid="9"/>
                                        </p:tgtEl>
                                      </p:cBhvr>
                                    </p:animEffect>
                                  </p:childTnLst>
                                </p:cTn>
                              </p:par>
                            </p:childTnLst>
                          </p:cTn>
                        </p:par>
                        <p:par>
                          <p:cTn id="25" fill="hold">
                            <p:stCondLst>
                              <p:cond delay="1250"/>
                            </p:stCondLst>
                            <p:childTnLst>
                              <p:par>
                                <p:cTn id="26" presetID="2" presetClass="entr" presetSubtype="1" decel="10000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29">
                                            <p:txEl>
                                              <p:pRg st="0" end="0"/>
                                            </p:txEl>
                                          </p:spTgt>
                                        </p:tgtEl>
                                        <p:attrNameLst>
                                          <p:attrName>style.visibility</p:attrName>
                                        </p:attrNameLst>
                                      </p:cBhvr>
                                      <p:to>
                                        <p:strVal val="visible"/>
                                      </p:to>
                                    </p:set>
                                    <p:anim calcmode="lin" valueType="num">
                                      <p:cBhvr additive="base">
                                        <p:cTn id="3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750"/>
                            </p:stCondLst>
                            <p:childTnLst>
                              <p:par>
                                <p:cTn id="35" presetID="2" presetClass="entr" presetSubtype="1" decel="10000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45">
                                            <p:txEl>
                                              <p:pRg st="0" end="0"/>
                                            </p:txEl>
                                          </p:spTgt>
                                        </p:tgtEl>
                                        <p:attrNameLst>
                                          <p:attrName>style.visibility</p:attrName>
                                        </p:attrNameLst>
                                      </p:cBhvr>
                                      <p:to>
                                        <p:strVal val="visible"/>
                                      </p:to>
                                    </p:set>
                                    <p:anim calcmode="lin" valueType="num">
                                      <p:cBhvr additive="base">
                                        <p:cTn id="41"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5">
                                            <p:txEl>
                                              <p:pRg st="0" end="0"/>
                                            </p:txEl>
                                          </p:spTgt>
                                        </p:tgtEl>
                                        <p:attrNameLst>
                                          <p:attrName>ppt_y</p:attrName>
                                        </p:attrNameLst>
                                      </p:cBhvr>
                                      <p:tavLst>
                                        <p:tav tm="0">
                                          <p:val>
                                            <p:strVal val="0-#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additive="base">
                                        <p:cTn id="46" dur="500" fill="hold"/>
                                        <p:tgtEl>
                                          <p:spTgt spid="46"/>
                                        </p:tgtEl>
                                        <p:attrNameLst>
                                          <p:attrName>ppt_x</p:attrName>
                                        </p:attrNameLst>
                                      </p:cBhvr>
                                      <p:tavLst>
                                        <p:tav tm="0">
                                          <p:val>
                                            <p:strVal val="#ppt_x"/>
                                          </p:val>
                                        </p:tav>
                                        <p:tav tm="100000">
                                          <p:val>
                                            <p:strVal val="#ppt_x"/>
                                          </p:val>
                                        </p:tav>
                                      </p:tavLst>
                                    </p:anim>
                                    <p:anim calcmode="lin" valueType="num">
                                      <p:cBhvr additive="base">
                                        <p:cTn id="47" dur="500" fill="hold"/>
                                        <p:tgtEl>
                                          <p:spTgt spid="46"/>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 calcmode="lin" valueType="num">
                                      <p:cBhvr additive="base">
                                        <p:cTn id="50"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7">
                                            <p:txEl>
                                              <p:pRg st="0" end="0"/>
                                            </p:txEl>
                                          </p:spTgt>
                                        </p:tgtEl>
                                        <p:attrNameLst>
                                          <p:attrName>ppt_y</p:attrName>
                                        </p:attrNameLst>
                                      </p:cBhvr>
                                      <p:tavLst>
                                        <p:tav tm="0">
                                          <p:val>
                                            <p:strVal val="0-#ppt_h/2"/>
                                          </p:val>
                                        </p:tav>
                                        <p:tav tm="100000">
                                          <p:val>
                                            <p:strVal val="#ppt_y"/>
                                          </p:val>
                                        </p:tav>
                                      </p:tavLst>
                                    </p:anim>
                                  </p:childTnLst>
                                </p:cTn>
                              </p:par>
                            </p:childTnLst>
                          </p:cTn>
                        </p:par>
                        <p:par>
                          <p:cTn id="52" fill="hold">
                            <p:stCondLst>
                              <p:cond delay="2750"/>
                            </p:stCondLst>
                            <p:childTnLst>
                              <p:par>
                                <p:cTn id="53" presetID="2" presetClass="entr" presetSubtype="1" decel="100000" fill="hold" grpId="0" nodeType="after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52">
                                            <p:txEl>
                                              <p:pRg st="0" end="0"/>
                                            </p:txEl>
                                          </p:spTgt>
                                        </p:tgtEl>
                                        <p:attrNameLst>
                                          <p:attrName>style.visibility</p:attrName>
                                        </p:attrNameLst>
                                      </p:cBhvr>
                                      <p:to>
                                        <p:strVal val="visible"/>
                                      </p:to>
                                    </p:set>
                                    <p:anim calcmode="lin" valueType="num">
                                      <p:cBhvr additive="base">
                                        <p:cTn id="59"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2">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3250"/>
                            </p:stCondLst>
                            <p:childTnLst>
                              <p:par>
                                <p:cTn id="62" presetID="2" presetClass="entr" presetSubtype="1" decel="100000"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additive="base">
                                        <p:cTn id="64" dur="500" fill="hold"/>
                                        <p:tgtEl>
                                          <p:spTgt spid="53"/>
                                        </p:tgtEl>
                                        <p:attrNameLst>
                                          <p:attrName>ppt_x</p:attrName>
                                        </p:attrNameLst>
                                      </p:cBhvr>
                                      <p:tavLst>
                                        <p:tav tm="0">
                                          <p:val>
                                            <p:strVal val="#ppt_x"/>
                                          </p:val>
                                        </p:tav>
                                        <p:tav tm="100000">
                                          <p:val>
                                            <p:strVal val="#ppt_x"/>
                                          </p:val>
                                        </p:tav>
                                      </p:tavLst>
                                    </p:anim>
                                    <p:anim calcmode="lin" valueType="num">
                                      <p:cBhvr additive="base">
                                        <p:cTn id="65" dur="500" fill="hold"/>
                                        <p:tgtEl>
                                          <p:spTgt spid="5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0" nodeType="withEffect">
                                  <p:stCondLst>
                                    <p:cond delay="0"/>
                                  </p:stCondLst>
                                  <p:childTnLst>
                                    <p:set>
                                      <p:cBhvr>
                                        <p:cTn id="67" dur="1" fill="hold">
                                          <p:stCondLst>
                                            <p:cond delay="0"/>
                                          </p:stCondLst>
                                        </p:cTn>
                                        <p:tgtEl>
                                          <p:spTgt spid="54">
                                            <p:txEl>
                                              <p:pRg st="0" end="0"/>
                                            </p:txEl>
                                          </p:spTgt>
                                        </p:tgtEl>
                                        <p:attrNameLst>
                                          <p:attrName>style.visibility</p:attrName>
                                        </p:attrNameLst>
                                      </p:cBhvr>
                                      <p:to>
                                        <p:strVal val="visible"/>
                                      </p:to>
                                    </p:set>
                                    <p:anim calcmode="lin" valueType="num">
                                      <p:cBhvr additive="base">
                                        <p:cTn id="68"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54">
                                            <p:txEl>
                                              <p:pRg st="0" end="0"/>
                                            </p:txEl>
                                          </p:spTgt>
                                        </p:tgtEl>
                                        <p:attrNameLst>
                                          <p:attrName>ppt_y</p:attrName>
                                        </p:attrNameLst>
                                      </p:cBhvr>
                                      <p:tavLst>
                                        <p:tav tm="0">
                                          <p:val>
                                            <p:strVal val="0-#ppt_h/2"/>
                                          </p:val>
                                        </p:tav>
                                        <p:tav tm="100000">
                                          <p:val>
                                            <p:strVal val="#ppt_y"/>
                                          </p:val>
                                        </p:tav>
                                      </p:tavLst>
                                    </p:anim>
                                  </p:childTnLst>
                                </p:cTn>
                              </p:par>
                            </p:childTnLst>
                          </p:cTn>
                        </p:par>
                        <p:par>
                          <p:cTn id="70" fill="hold">
                            <p:stCondLst>
                              <p:cond delay="3750"/>
                            </p:stCondLst>
                            <p:childTnLst>
                              <p:par>
                                <p:cTn id="71" presetID="2" presetClass="entr" presetSubtype="1" decel="100000"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 calcmode="lin" valueType="num">
                                      <p:cBhvr additive="base">
                                        <p:cTn id="73" dur="500" fill="hold"/>
                                        <p:tgtEl>
                                          <p:spTgt spid="55"/>
                                        </p:tgtEl>
                                        <p:attrNameLst>
                                          <p:attrName>ppt_x</p:attrName>
                                        </p:attrNameLst>
                                      </p:cBhvr>
                                      <p:tavLst>
                                        <p:tav tm="0">
                                          <p:val>
                                            <p:strVal val="#ppt_x"/>
                                          </p:val>
                                        </p:tav>
                                        <p:tav tm="100000">
                                          <p:val>
                                            <p:strVal val="#ppt_x"/>
                                          </p:val>
                                        </p:tav>
                                      </p:tavLst>
                                    </p:anim>
                                    <p:anim calcmode="lin" valueType="num">
                                      <p:cBhvr additive="base">
                                        <p:cTn id="74" dur="500" fill="hold"/>
                                        <p:tgtEl>
                                          <p:spTgt spid="55"/>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6">
                                            <p:txEl>
                                              <p:pRg st="0" end="0"/>
                                            </p:txEl>
                                          </p:spTgt>
                                        </p:tgtEl>
                                        <p:attrNameLst>
                                          <p:attrName>style.visibility</p:attrName>
                                        </p:attrNameLst>
                                      </p:cBhvr>
                                      <p:to>
                                        <p:strVal val="visible"/>
                                      </p:to>
                                    </p:set>
                                    <p:anim calcmode="lin" valueType="num">
                                      <p:cBhvr additive="base">
                                        <p:cTn id="77"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56">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4250"/>
                            </p:stCondLst>
                            <p:childTnLst>
                              <p:par>
                                <p:cTn id="80" presetID="2" presetClass="entr" presetSubtype="8" decel="100000" fill="hold" nodeType="afterEffect">
                                  <p:stCondLst>
                                    <p:cond delay="500"/>
                                  </p:stCondLst>
                                  <p:childTnLst>
                                    <p:set>
                                      <p:cBhvr>
                                        <p:cTn id="81" dur="1" fill="hold">
                                          <p:stCondLst>
                                            <p:cond delay="0"/>
                                          </p:stCondLst>
                                        </p:cTn>
                                        <p:tgtEl>
                                          <p:spTgt spid="57"/>
                                        </p:tgtEl>
                                        <p:attrNameLst>
                                          <p:attrName>style.visibility</p:attrName>
                                        </p:attrNameLst>
                                      </p:cBhvr>
                                      <p:to>
                                        <p:strVal val="visible"/>
                                      </p:to>
                                    </p:set>
                                    <p:anim calcmode="lin" valueType="num">
                                      <p:cBhvr additive="base">
                                        <p:cTn id="82" dur="500" fill="hold"/>
                                        <p:tgtEl>
                                          <p:spTgt spid="57"/>
                                        </p:tgtEl>
                                        <p:attrNameLst>
                                          <p:attrName>ppt_x</p:attrName>
                                        </p:attrNameLst>
                                      </p:cBhvr>
                                      <p:tavLst>
                                        <p:tav tm="0">
                                          <p:val>
                                            <p:strVal val="0-#ppt_w/2"/>
                                          </p:val>
                                        </p:tav>
                                        <p:tav tm="100000">
                                          <p:val>
                                            <p:strVal val="#ppt_x"/>
                                          </p:val>
                                        </p:tav>
                                      </p:tavLst>
                                    </p:anim>
                                    <p:anim calcmode="lin" valueType="num">
                                      <p:cBhvr additive="base">
                                        <p:cTn id="83" dur="500" fill="hold"/>
                                        <p:tgtEl>
                                          <p:spTgt spid="57"/>
                                        </p:tgtEl>
                                        <p:attrNameLst>
                                          <p:attrName>ppt_y</p:attrName>
                                        </p:attrNameLst>
                                      </p:cBhvr>
                                      <p:tavLst>
                                        <p:tav tm="0">
                                          <p:val>
                                            <p:strVal val="#ppt_y"/>
                                          </p:val>
                                        </p:tav>
                                        <p:tav tm="100000">
                                          <p:val>
                                            <p:strVal val="#ppt_y"/>
                                          </p:val>
                                        </p:tav>
                                      </p:tavLst>
                                    </p:anim>
                                  </p:childTnLst>
                                </p:cTn>
                              </p:par>
                              <p:par>
                                <p:cTn id="84" presetID="2" presetClass="entr" presetSubtype="2" decel="100000" fill="hold" grpId="0" nodeType="withEffect">
                                  <p:stCondLst>
                                    <p:cond delay="500"/>
                                  </p:stCondLst>
                                  <p:childTnLst>
                                    <p:set>
                                      <p:cBhvr>
                                        <p:cTn id="85" dur="1" fill="hold">
                                          <p:stCondLst>
                                            <p:cond delay="0"/>
                                          </p:stCondLst>
                                        </p:cTn>
                                        <p:tgtEl>
                                          <p:spTgt spid="59">
                                            <p:txEl>
                                              <p:pRg st="0" end="0"/>
                                            </p:txEl>
                                          </p:spTgt>
                                        </p:tgtEl>
                                        <p:attrNameLst>
                                          <p:attrName>style.visibility</p:attrName>
                                        </p:attrNameLst>
                                      </p:cBhvr>
                                      <p:to>
                                        <p:strVal val="visible"/>
                                      </p:to>
                                    </p:set>
                                    <p:anim calcmode="lin" valueType="num">
                                      <p:cBhvr additive="base">
                                        <p:cTn id="86" dur="5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9">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500"/>
                                  </p:stCondLst>
                                  <p:childTnLst>
                                    <p:set>
                                      <p:cBhvr>
                                        <p:cTn id="89" dur="1" fill="hold">
                                          <p:stCondLst>
                                            <p:cond delay="0"/>
                                          </p:stCondLst>
                                        </p:cTn>
                                        <p:tgtEl>
                                          <p:spTgt spid="58">
                                            <p:txEl>
                                              <p:pRg st="0" end="0"/>
                                            </p:txEl>
                                          </p:spTgt>
                                        </p:tgtEl>
                                        <p:attrNameLst>
                                          <p:attrName>style.visibility</p:attrName>
                                        </p:attrNameLst>
                                      </p:cBhvr>
                                      <p:to>
                                        <p:strVal val="visible"/>
                                      </p:to>
                                    </p:set>
                                    <p:anim calcmode="lin" valueType="num">
                                      <p:cBhvr additive="base">
                                        <p:cTn id="90"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1"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4" grpId="0" animBg="1"/>
      <p:bldP spid="45" grpId="0" build="p">
        <p:tmplLst>
          <p:tmpl lvl="1">
            <p:tnLst>
              <p:par>
                <p:cTn presetID="2" presetClass="entr" presetSubtype="1"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0-#ppt_h/2"/>
                          </p:val>
                        </p:tav>
                        <p:tav tm="100000">
                          <p:val>
                            <p:strVal val="#ppt_y"/>
                          </p:val>
                        </p:tav>
                      </p:tavLst>
                    </p:anim>
                  </p:childTnLst>
                </p:cTn>
              </p:par>
            </p:tnLst>
          </p:tmpl>
        </p:tmplLst>
      </p:bldP>
      <p:bldP spid="46" grpId="0" animBg="1"/>
      <p:bldP spid="47" grpId="0" build="p">
        <p:tmplLst>
          <p:tmpl lvl="1">
            <p:tnLst>
              <p:par>
                <p:cTn presetID="2" presetClass="entr" presetSubtype="1"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51" grpId="0" animBg="1"/>
      <p:bldP spid="52" grpId="0" build="p">
        <p:tmplLst>
          <p:tmpl lvl="1">
            <p:tnLst>
              <p:par>
                <p:cTn presetID="2" presetClass="entr" presetSubtype="1" decel="10000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0-#ppt_h/2"/>
                          </p:val>
                        </p:tav>
                        <p:tav tm="100000">
                          <p:val>
                            <p:strVal val="#ppt_y"/>
                          </p:val>
                        </p:tav>
                      </p:tavLst>
                    </p:anim>
                  </p:childTnLst>
                </p:cTn>
              </p:par>
            </p:tnLst>
          </p:tmpl>
        </p:tmplLst>
      </p:bldP>
      <p:bldP spid="53" grpId="0" animBg="1"/>
      <p:bldP spid="54" grpId="0" build="p">
        <p:tmplLst>
          <p:tmpl lvl="1">
            <p:tnLst>
              <p:par>
                <p:cTn presetID="2" presetClass="entr" presetSubtype="1" decel="10000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animBg="1"/>
      <p:bldP spid="56" grpId="0" build="p">
        <p:tmplLst>
          <p:tmpl lvl="1">
            <p:tnLst>
              <p:par>
                <p:cTn presetID="2" presetClass="entr" presetSubtype="1" decel="10000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ppt_x"/>
                          </p:val>
                        </p:tav>
                        <p:tav tm="100000">
                          <p:val>
                            <p:strVal val="#ppt_x"/>
                          </p:val>
                        </p:tav>
                      </p:tavLst>
                    </p:anim>
                    <p:anim calcmode="lin" valueType="num">
                      <p:cBhvr additive="base">
                        <p:cTn dur="500" fill="hold"/>
                        <p:tgtEl>
                          <p:spTgt spid="56"/>
                        </p:tgtEl>
                        <p:attrNameLst>
                          <p:attrName>ppt_y</p:attrName>
                        </p:attrNameLst>
                      </p:cBhvr>
                      <p:tavLst>
                        <p:tav tm="0">
                          <p:val>
                            <p:strVal val="0-#ppt_h/2"/>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2"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1+#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on Title">
    <p:spTree>
      <p:nvGrpSpPr>
        <p:cNvPr id="1" name=""/>
        <p:cNvGrpSpPr/>
        <p:nvPr/>
      </p:nvGrpSpPr>
      <p:grpSpPr>
        <a:xfrm>
          <a:off x="0" y="0"/>
          <a:ext cx="0" cy="0"/>
          <a:chOff x="0" y="0"/>
          <a:chExt cx="0" cy="0"/>
        </a:xfrm>
      </p:grpSpPr>
      <p:pic>
        <p:nvPicPr>
          <p:cNvPr id="13" name="図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238" y="7655945"/>
            <a:ext cx="11019680" cy="1368152"/>
          </a:xfrm>
          <a:prstGeom prst="rect">
            <a:avLst/>
          </a:prstGeom>
        </p:spPr>
      </p:pic>
      <p:pic>
        <p:nvPicPr>
          <p:cNvPr id="12" name="図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4294" y="8167210"/>
            <a:ext cx="12313369" cy="856887"/>
          </a:xfrm>
          <a:prstGeom prst="rect">
            <a:avLst/>
          </a:prstGeom>
        </p:spPr>
      </p:pic>
      <p:sp>
        <p:nvSpPr>
          <p:cNvPr id="3" name="サブタイトル 2"/>
          <p:cNvSpPr>
            <a:spLocks noGrp="1"/>
          </p:cNvSpPr>
          <p:nvPr>
            <p:ph type="subTitle" idx="1" hasCustomPrompt="1"/>
          </p:nvPr>
        </p:nvSpPr>
        <p:spPr>
          <a:xfrm>
            <a:off x="1510358" y="8743900"/>
            <a:ext cx="15620598" cy="864096"/>
          </a:xfrm>
        </p:spPr>
        <p:txBody>
          <a:bodyPr>
            <a:noAutofit/>
          </a:bodyPr>
          <a:lstStyle>
            <a:lvl1pPr marL="0" indent="0" algn="l">
              <a:lnSpc>
                <a:spcPts val="3000"/>
              </a:lnSpc>
              <a:buNone/>
              <a:defRPr sz="4400" i="0" baseline="0">
                <a:solidFill>
                  <a:srgbClr val="525252"/>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2" name="タイトル 1"/>
          <p:cNvSpPr>
            <a:spLocks noGrp="1"/>
          </p:cNvSpPr>
          <p:nvPr>
            <p:ph type="ctrTitle" hasCustomPrompt="1"/>
          </p:nvPr>
        </p:nvSpPr>
        <p:spPr>
          <a:xfrm>
            <a:off x="1510358" y="7735788"/>
            <a:ext cx="15625736" cy="1008112"/>
          </a:xfrm>
        </p:spPr>
        <p:txBody>
          <a:bodyPr anchor="b">
            <a:noAutofit/>
          </a:bodyPr>
          <a:lstStyle>
            <a:lvl1pPr algn="l">
              <a:lnSpc>
                <a:spcPts val="6000"/>
              </a:lnSpc>
              <a:defRPr sz="9600" baseline="0"/>
            </a:lvl1pPr>
          </a:lstStyle>
          <a:p>
            <a:r>
              <a:rPr lang="en-US" altLang="ja-JP" dirty="0" smtClean="0"/>
              <a:t/>
            </a:r>
            <a:br>
              <a:rPr lang="en-US" altLang="ja-JP" dirty="0" smtClean="0"/>
            </a:br>
            <a:r>
              <a:rPr lang="en-US" altLang="ja-JP" dirty="0" smtClean="0"/>
              <a:t>SECTION TITLE HERE</a:t>
            </a:r>
            <a:endParaRPr lang="en-US" dirty="0"/>
          </a:p>
        </p:txBody>
      </p:sp>
    </p:spTree>
    <p:extLst>
      <p:ext uri="{BB962C8B-B14F-4D97-AF65-F5344CB8AC3E}">
        <p14:creationId xmlns:p14="http://schemas.microsoft.com/office/powerpoint/2010/main" val="1027785853"/>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decel="10000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2" decel="78000" fill="hold" grpId="0" nodeType="with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4" decel="6400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4" decel="64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P spid="2"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ep 1">
    <p:spTree>
      <p:nvGrpSpPr>
        <p:cNvPr id="1" name=""/>
        <p:cNvGrpSpPr/>
        <p:nvPr/>
      </p:nvGrpSpPr>
      <p:grpSpPr>
        <a:xfrm>
          <a:off x="0" y="0"/>
          <a:ext cx="0" cy="0"/>
          <a:chOff x="0" y="0"/>
          <a:chExt cx="0" cy="0"/>
        </a:xfrm>
      </p:grpSpPr>
      <p:sp>
        <p:nvSpPr>
          <p:cNvPr id="28" name="ひし形 27"/>
          <p:cNvSpPr/>
          <p:nvPr userDrawn="1"/>
        </p:nvSpPr>
        <p:spPr>
          <a:xfrm>
            <a:off x="2447628" y="4351412"/>
            <a:ext cx="792088" cy="792088"/>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4" name="ひし形 3"/>
          <p:cNvSpPr/>
          <p:nvPr userDrawn="1"/>
        </p:nvSpPr>
        <p:spPr>
          <a:xfrm>
            <a:off x="2555640" y="4459424"/>
            <a:ext cx="576064" cy="576064"/>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コネクタ 8"/>
          <p:cNvCxnSpPr>
            <a:stCxn id="4" idx="3"/>
          </p:cNvCxnSpPr>
          <p:nvPr userDrawn="1"/>
        </p:nvCxnSpPr>
        <p:spPr>
          <a:xfrm>
            <a:off x="3131704" y="4747456"/>
            <a:ext cx="3635238" cy="0"/>
          </a:xfrm>
          <a:prstGeom prst="line">
            <a:avLst/>
          </a:prstGeom>
          <a:ln w="285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32" name="テキスト プレースホルダー 22"/>
          <p:cNvSpPr>
            <a:spLocks noGrp="1"/>
          </p:cNvSpPr>
          <p:nvPr>
            <p:ph type="body" sz="quarter" idx="15" hasCustomPrompt="1"/>
          </p:nvPr>
        </p:nvSpPr>
        <p:spPr>
          <a:xfrm>
            <a:off x="1367508" y="3235288"/>
            <a:ext cx="2952328" cy="1080120"/>
          </a:xfrm>
        </p:spPr>
        <p:txBody>
          <a:bodyPr anchor="ctr">
            <a:noAutofit/>
          </a:bodyPr>
          <a:lstStyle>
            <a:lvl1pPr algn="ctr">
              <a:defRPr sz="9600">
                <a:solidFill>
                  <a:schemeClr val="bg1">
                    <a:lumMod val="75000"/>
                  </a:schemeClr>
                </a:solidFill>
                <a:latin typeface="+mj-lt"/>
              </a:defRPr>
            </a:lvl1pPr>
          </a:lstStyle>
          <a:p>
            <a:pPr lvl="0"/>
            <a:r>
              <a:rPr lang="en-US" dirty="0" smtClean="0"/>
              <a:t>TEXT</a:t>
            </a:r>
            <a:endParaRPr lang="en-US" dirty="0"/>
          </a:p>
        </p:txBody>
      </p:sp>
      <p:sp>
        <p:nvSpPr>
          <p:cNvPr id="36" name="テキスト プレースホルダー 22"/>
          <p:cNvSpPr>
            <a:spLocks noGrp="1"/>
          </p:cNvSpPr>
          <p:nvPr>
            <p:ph type="body" sz="quarter" idx="13" hasCustomPrompt="1"/>
          </p:nvPr>
        </p:nvSpPr>
        <p:spPr>
          <a:xfrm>
            <a:off x="903883" y="5359524"/>
            <a:ext cx="3918843" cy="720080"/>
          </a:xfrm>
        </p:spPr>
        <p:txBody>
          <a:bodyPr anchor="ctr">
            <a:normAutofit/>
          </a:bodyPr>
          <a:lstStyle>
            <a:lvl1pPr algn="ctr">
              <a:defRPr sz="4000">
                <a:latin typeface="+mj-lt"/>
              </a:defRPr>
            </a:lvl1pPr>
          </a:lstStyle>
          <a:p>
            <a:pPr lvl="0"/>
            <a:r>
              <a:rPr lang="en-US" dirty="0" smtClean="0"/>
              <a:t>Text Here</a:t>
            </a:r>
            <a:endParaRPr lang="en-US" dirty="0"/>
          </a:p>
        </p:txBody>
      </p:sp>
      <p:sp>
        <p:nvSpPr>
          <p:cNvPr id="37" name="テキスト プレースホルダー 5"/>
          <p:cNvSpPr>
            <a:spLocks noGrp="1"/>
          </p:cNvSpPr>
          <p:nvPr>
            <p:ph type="body" sz="quarter" idx="14" hasCustomPrompt="1"/>
          </p:nvPr>
        </p:nvSpPr>
        <p:spPr>
          <a:xfrm>
            <a:off x="890242" y="6021709"/>
            <a:ext cx="3930090" cy="2290143"/>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8" name="ひし形 47"/>
          <p:cNvSpPr/>
          <p:nvPr userDrawn="1"/>
        </p:nvSpPr>
        <p:spPr>
          <a:xfrm>
            <a:off x="6668144" y="4351412"/>
            <a:ext cx="792088" cy="792088"/>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ひし形 48"/>
          <p:cNvSpPr/>
          <p:nvPr userDrawn="1"/>
        </p:nvSpPr>
        <p:spPr>
          <a:xfrm>
            <a:off x="6776156" y="4460400"/>
            <a:ext cx="576064" cy="576064"/>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直線コネクタ 49"/>
          <p:cNvCxnSpPr>
            <a:stCxn id="49" idx="3"/>
            <a:endCxn id="55" idx="1"/>
          </p:cNvCxnSpPr>
          <p:nvPr userDrawn="1"/>
        </p:nvCxnSpPr>
        <p:spPr>
          <a:xfrm>
            <a:off x="7352220" y="4748432"/>
            <a:ext cx="3600400" cy="0"/>
          </a:xfrm>
          <a:prstGeom prst="line">
            <a:avLst/>
          </a:prstGeom>
          <a:ln w="285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51" name="テキスト プレースホルダー 22"/>
          <p:cNvSpPr>
            <a:spLocks noGrp="1"/>
          </p:cNvSpPr>
          <p:nvPr>
            <p:ph type="body" sz="quarter" idx="16" hasCustomPrompt="1"/>
          </p:nvPr>
        </p:nvSpPr>
        <p:spPr>
          <a:xfrm>
            <a:off x="5588024" y="3235288"/>
            <a:ext cx="2952328" cy="1080120"/>
          </a:xfrm>
        </p:spPr>
        <p:txBody>
          <a:bodyPr anchor="ctr">
            <a:noAutofit/>
          </a:bodyPr>
          <a:lstStyle>
            <a:lvl1pPr algn="ctr">
              <a:defRPr sz="9600">
                <a:solidFill>
                  <a:schemeClr val="bg1">
                    <a:lumMod val="75000"/>
                  </a:schemeClr>
                </a:solidFill>
                <a:latin typeface="+mj-lt"/>
              </a:defRPr>
            </a:lvl1pPr>
          </a:lstStyle>
          <a:p>
            <a:pPr lvl="0"/>
            <a:r>
              <a:rPr lang="en-US" dirty="0" smtClean="0"/>
              <a:t>TEXT</a:t>
            </a:r>
            <a:endParaRPr lang="en-US" dirty="0"/>
          </a:p>
        </p:txBody>
      </p:sp>
      <p:sp>
        <p:nvSpPr>
          <p:cNvPr id="52" name="テキスト プレースホルダー 22"/>
          <p:cNvSpPr>
            <a:spLocks noGrp="1"/>
          </p:cNvSpPr>
          <p:nvPr>
            <p:ph type="body" sz="quarter" idx="17" hasCustomPrompt="1"/>
          </p:nvPr>
        </p:nvSpPr>
        <p:spPr>
          <a:xfrm>
            <a:off x="5124399" y="5359524"/>
            <a:ext cx="3918843" cy="720080"/>
          </a:xfrm>
        </p:spPr>
        <p:txBody>
          <a:bodyPr anchor="ctr">
            <a:normAutofit/>
          </a:bodyPr>
          <a:lstStyle>
            <a:lvl1pPr algn="ctr">
              <a:defRPr sz="4000">
                <a:latin typeface="+mj-lt"/>
              </a:defRPr>
            </a:lvl1pPr>
          </a:lstStyle>
          <a:p>
            <a:pPr lvl="0"/>
            <a:r>
              <a:rPr lang="en-US" dirty="0" smtClean="0"/>
              <a:t>Text Here</a:t>
            </a:r>
            <a:endParaRPr lang="en-US" dirty="0"/>
          </a:p>
        </p:txBody>
      </p:sp>
      <p:sp>
        <p:nvSpPr>
          <p:cNvPr id="53" name="テキスト プレースホルダー 5"/>
          <p:cNvSpPr>
            <a:spLocks noGrp="1"/>
          </p:cNvSpPr>
          <p:nvPr>
            <p:ph type="body" sz="quarter" idx="18" hasCustomPrompt="1"/>
          </p:nvPr>
        </p:nvSpPr>
        <p:spPr>
          <a:xfrm>
            <a:off x="5110758" y="6021709"/>
            <a:ext cx="3930090" cy="2290143"/>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4" name="ひし形 53"/>
          <p:cNvSpPr/>
          <p:nvPr userDrawn="1"/>
        </p:nvSpPr>
        <p:spPr>
          <a:xfrm>
            <a:off x="10844608" y="4351412"/>
            <a:ext cx="792088" cy="792088"/>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ひし形 54"/>
          <p:cNvSpPr/>
          <p:nvPr userDrawn="1"/>
        </p:nvSpPr>
        <p:spPr>
          <a:xfrm>
            <a:off x="10952620" y="4460400"/>
            <a:ext cx="576064" cy="576064"/>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直線コネクタ 55"/>
          <p:cNvCxnSpPr>
            <a:stCxn id="55" idx="3"/>
            <a:endCxn id="61" idx="1"/>
          </p:cNvCxnSpPr>
          <p:nvPr userDrawn="1"/>
        </p:nvCxnSpPr>
        <p:spPr>
          <a:xfrm>
            <a:off x="11528684" y="4748432"/>
            <a:ext cx="3628356" cy="0"/>
          </a:xfrm>
          <a:prstGeom prst="line">
            <a:avLst/>
          </a:prstGeom>
          <a:ln w="285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57" name="テキスト プレースホルダー 22"/>
          <p:cNvSpPr>
            <a:spLocks noGrp="1"/>
          </p:cNvSpPr>
          <p:nvPr>
            <p:ph type="body" sz="quarter" idx="19" hasCustomPrompt="1"/>
          </p:nvPr>
        </p:nvSpPr>
        <p:spPr>
          <a:xfrm>
            <a:off x="9764488" y="3235288"/>
            <a:ext cx="2952328" cy="1080120"/>
          </a:xfrm>
        </p:spPr>
        <p:txBody>
          <a:bodyPr anchor="ctr">
            <a:noAutofit/>
          </a:bodyPr>
          <a:lstStyle>
            <a:lvl1pPr algn="ctr">
              <a:defRPr sz="9600">
                <a:solidFill>
                  <a:schemeClr val="bg1">
                    <a:lumMod val="75000"/>
                  </a:schemeClr>
                </a:solidFill>
                <a:latin typeface="+mj-lt"/>
              </a:defRPr>
            </a:lvl1pPr>
          </a:lstStyle>
          <a:p>
            <a:pPr lvl="0"/>
            <a:r>
              <a:rPr lang="en-US" dirty="0" smtClean="0"/>
              <a:t>TEXT</a:t>
            </a:r>
            <a:endParaRPr lang="en-US" dirty="0"/>
          </a:p>
        </p:txBody>
      </p:sp>
      <p:sp>
        <p:nvSpPr>
          <p:cNvPr id="58" name="テキスト プレースホルダー 22"/>
          <p:cNvSpPr>
            <a:spLocks noGrp="1"/>
          </p:cNvSpPr>
          <p:nvPr>
            <p:ph type="body" sz="quarter" idx="20" hasCustomPrompt="1"/>
          </p:nvPr>
        </p:nvSpPr>
        <p:spPr>
          <a:xfrm>
            <a:off x="9300863" y="5359524"/>
            <a:ext cx="3918843" cy="720080"/>
          </a:xfrm>
        </p:spPr>
        <p:txBody>
          <a:bodyPr anchor="ctr">
            <a:normAutofit/>
          </a:bodyPr>
          <a:lstStyle>
            <a:lvl1pPr algn="ctr">
              <a:defRPr sz="4000">
                <a:latin typeface="+mj-lt"/>
              </a:defRPr>
            </a:lvl1pPr>
          </a:lstStyle>
          <a:p>
            <a:pPr lvl="0"/>
            <a:r>
              <a:rPr lang="en-US" dirty="0" smtClean="0"/>
              <a:t>Text Here</a:t>
            </a:r>
            <a:endParaRPr lang="en-US" dirty="0"/>
          </a:p>
        </p:txBody>
      </p:sp>
      <p:sp>
        <p:nvSpPr>
          <p:cNvPr id="59" name="テキスト プレースホルダー 5"/>
          <p:cNvSpPr>
            <a:spLocks noGrp="1"/>
          </p:cNvSpPr>
          <p:nvPr>
            <p:ph type="body" sz="quarter" idx="21" hasCustomPrompt="1"/>
          </p:nvPr>
        </p:nvSpPr>
        <p:spPr>
          <a:xfrm>
            <a:off x="9287222" y="6021709"/>
            <a:ext cx="3930090" cy="2290143"/>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60" name="ひし形 59"/>
          <p:cNvSpPr/>
          <p:nvPr userDrawn="1"/>
        </p:nvSpPr>
        <p:spPr>
          <a:xfrm>
            <a:off x="15049028" y="4337299"/>
            <a:ext cx="792088" cy="792088"/>
          </a:xfrm>
          <a:prstGeom prst="diamond">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ひし形 60"/>
          <p:cNvSpPr/>
          <p:nvPr userDrawn="1"/>
        </p:nvSpPr>
        <p:spPr>
          <a:xfrm>
            <a:off x="15157040" y="4460400"/>
            <a:ext cx="576064" cy="576064"/>
          </a:xfrm>
          <a:prstGeom prst="diamond">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テキスト プレースホルダー 22"/>
          <p:cNvSpPr>
            <a:spLocks noGrp="1"/>
          </p:cNvSpPr>
          <p:nvPr>
            <p:ph type="body" sz="quarter" idx="22" hasCustomPrompt="1"/>
          </p:nvPr>
        </p:nvSpPr>
        <p:spPr>
          <a:xfrm>
            <a:off x="13968908" y="3221175"/>
            <a:ext cx="2952328" cy="1080120"/>
          </a:xfrm>
        </p:spPr>
        <p:txBody>
          <a:bodyPr anchor="ctr">
            <a:noAutofit/>
          </a:bodyPr>
          <a:lstStyle>
            <a:lvl1pPr algn="ctr">
              <a:defRPr sz="9600">
                <a:solidFill>
                  <a:schemeClr val="bg1">
                    <a:lumMod val="75000"/>
                  </a:schemeClr>
                </a:solidFill>
                <a:latin typeface="+mj-lt"/>
              </a:defRPr>
            </a:lvl1pPr>
          </a:lstStyle>
          <a:p>
            <a:pPr lvl="0"/>
            <a:r>
              <a:rPr lang="en-US" dirty="0" smtClean="0"/>
              <a:t>TEXT</a:t>
            </a:r>
            <a:endParaRPr lang="en-US" dirty="0"/>
          </a:p>
        </p:txBody>
      </p:sp>
      <p:sp>
        <p:nvSpPr>
          <p:cNvPr id="63" name="テキスト プレースホルダー 22"/>
          <p:cNvSpPr>
            <a:spLocks noGrp="1"/>
          </p:cNvSpPr>
          <p:nvPr>
            <p:ph type="body" sz="quarter" idx="23" hasCustomPrompt="1"/>
          </p:nvPr>
        </p:nvSpPr>
        <p:spPr>
          <a:xfrm>
            <a:off x="13505283" y="5345411"/>
            <a:ext cx="3918843" cy="720080"/>
          </a:xfrm>
        </p:spPr>
        <p:txBody>
          <a:bodyPr anchor="ctr">
            <a:normAutofit/>
          </a:bodyPr>
          <a:lstStyle>
            <a:lvl1pPr algn="ctr">
              <a:defRPr sz="4000">
                <a:latin typeface="+mj-lt"/>
              </a:defRPr>
            </a:lvl1pPr>
          </a:lstStyle>
          <a:p>
            <a:pPr lvl="0"/>
            <a:r>
              <a:rPr lang="en-US" dirty="0" smtClean="0"/>
              <a:t>Text Here</a:t>
            </a:r>
            <a:endParaRPr lang="en-US" dirty="0"/>
          </a:p>
        </p:txBody>
      </p:sp>
      <p:sp>
        <p:nvSpPr>
          <p:cNvPr id="64" name="テキスト プレースホルダー 5"/>
          <p:cNvSpPr>
            <a:spLocks noGrp="1"/>
          </p:cNvSpPr>
          <p:nvPr>
            <p:ph type="body" sz="quarter" idx="24" hasCustomPrompt="1"/>
          </p:nvPr>
        </p:nvSpPr>
        <p:spPr>
          <a:xfrm>
            <a:off x="13491642" y="6007596"/>
            <a:ext cx="3930090" cy="2290143"/>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1831644805"/>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49" presetClass="entr" presetSubtype="0" decel="100000" fill="hold" grpId="1"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 calcmode="lin" valueType="num">
                                      <p:cBhvr>
                                        <p:cTn id="26" dur="500" fill="hold"/>
                                        <p:tgtEl>
                                          <p:spTgt spid="28"/>
                                        </p:tgtEl>
                                        <p:attrNameLst>
                                          <p:attrName>style.rotation</p:attrName>
                                        </p:attrNameLst>
                                      </p:cBhvr>
                                      <p:tavLst>
                                        <p:tav tm="0">
                                          <p:val>
                                            <p:fltVal val="360"/>
                                          </p:val>
                                        </p:tav>
                                        <p:tav tm="100000">
                                          <p:val>
                                            <p:fltVal val="0"/>
                                          </p:val>
                                        </p:tav>
                                      </p:tavLst>
                                    </p:anim>
                                    <p:animEffect transition="in" filter="fade">
                                      <p:cBhvr>
                                        <p:cTn id="27" dur="500"/>
                                        <p:tgtEl>
                                          <p:spTgt spid="28"/>
                                        </p:tgtEl>
                                      </p:cBhvr>
                                    </p:animEffect>
                                  </p:childTnLst>
                                </p:cTn>
                              </p:par>
                              <p:par>
                                <p:cTn id="28" presetID="49" presetClass="entr" presetSubtype="0" decel="100000" fill="hold" grpId="1"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 calcmode="lin" valueType="num">
                                      <p:cBhvr>
                                        <p:cTn id="32" dur="500" fill="hold"/>
                                        <p:tgtEl>
                                          <p:spTgt spid="4"/>
                                        </p:tgtEl>
                                        <p:attrNameLst>
                                          <p:attrName>style.rotation</p:attrName>
                                        </p:attrNameLst>
                                      </p:cBhvr>
                                      <p:tavLst>
                                        <p:tav tm="0">
                                          <p:val>
                                            <p:fltVal val="360"/>
                                          </p:val>
                                        </p:tav>
                                        <p:tav tm="100000">
                                          <p:val>
                                            <p:fltVal val="0"/>
                                          </p:val>
                                        </p:tav>
                                      </p:tavLst>
                                    </p:anim>
                                    <p:animEffect transition="in" filter="fade">
                                      <p:cBhvr>
                                        <p:cTn id="33" dur="500"/>
                                        <p:tgtEl>
                                          <p:spTgt spid="4"/>
                                        </p:tgtEl>
                                      </p:cBhvr>
                                    </p:animEffect>
                                  </p:childTnLst>
                                </p:cTn>
                              </p:par>
                            </p:childTnLst>
                          </p:cTn>
                        </p:par>
                        <p:par>
                          <p:cTn id="34" fill="hold">
                            <p:stCondLst>
                              <p:cond delay="1250"/>
                            </p:stCondLst>
                            <p:childTnLst>
                              <p:par>
                                <p:cTn id="35" presetID="53" presetClass="entr" presetSubtype="16" fill="hold" grpId="0" nodeType="afterEffect">
                                  <p:stCondLst>
                                    <p:cond delay="0"/>
                                  </p:stCondLst>
                                  <p:childTnLst>
                                    <p:set>
                                      <p:cBhvr>
                                        <p:cTn id="36" dur="1" fill="hold">
                                          <p:stCondLst>
                                            <p:cond delay="0"/>
                                          </p:stCondLst>
                                        </p:cTn>
                                        <p:tgtEl>
                                          <p:spTgt spid="32">
                                            <p:txEl>
                                              <p:pRg st="0" end="0"/>
                                            </p:txEl>
                                          </p:spTgt>
                                        </p:tgtEl>
                                        <p:attrNameLst>
                                          <p:attrName>style.visibility</p:attrName>
                                        </p:attrNameLst>
                                      </p:cBhvr>
                                      <p:to>
                                        <p:strVal val="visible"/>
                                      </p:to>
                                    </p:set>
                                    <p:anim calcmode="lin" valueType="num">
                                      <p:cBhvr>
                                        <p:cTn id="37" dur="250" fill="hold"/>
                                        <p:tgtEl>
                                          <p:spTgt spid="32">
                                            <p:txEl>
                                              <p:pRg st="0" end="0"/>
                                            </p:txEl>
                                          </p:spTgt>
                                        </p:tgtEl>
                                        <p:attrNameLst>
                                          <p:attrName>ppt_w</p:attrName>
                                        </p:attrNameLst>
                                      </p:cBhvr>
                                      <p:tavLst>
                                        <p:tav tm="0">
                                          <p:val>
                                            <p:fltVal val="0"/>
                                          </p:val>
                                        </p:tav>
                                        <p:tav tm="100000">
                                          <p:val>
                                            <p:strVal val="#ppt_w"/>
                                          </p:val>
                                        </p:tav>
                                      </p:tavLst>
                                    </p:anim>
                                    <p:anim calcmode="lin" valueType="num">
                                      <p:cBhvr>
                                        <p:cTn id="38" dur="25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39" dur="250"/>
                                        <p:tgtEl>
                                          <p:spTgt spid="32">
                                            <p:txEl>
                                              <p:pRg st="0" end="0"/>
                                            </p:txEl>
                                          </p:spTgt>
                                        </p:tgtEl>
                                      </p:cBhvr>
                                    </p:animEffect>
                                  </p:childTnLst>
                                </p:cTn>
                              </p:par>
                            </p:childTnLst>
                          </p:cTn>
                        </p:par>
                        <p:par>
                          <p:cTn id="40" fill="hold">
                            <p:stCondLst>
                              <p:cond delay="1500"/>
                            </p:stCondLst>
                            <p:childTnLst>
                              <p:par>
                                <p:cTn id="41" presetID="2" presetClass="entr" presetSubtype="4" decel="100000" fill="hold" grpId="0" nodeType="afterEffect">
                                  <p:stCondLst>
                                    <p:cond delay="250"/>
                                  </p:stCondLst>
                                  <p:childTnLst>
                                    <p:set>
                                      <p:cBhvr>
                                        <p:cTn id="42" dur="1" fill="hold">
                                          <p:stCondLst>
                                            <p:cond delay="0"/>
                                          </p:stCondLst>
                                        </p:cTn>
                                        <p:tgtEl>
                                          <p:spTgt spid="36">
                                            <p:txEl>
                                              <p:pRg st="0" end="0"/>
                                            </p:txEl>
                                          </p:spTgt>
                                        </p:tgtEl>
                                        <p:attrNameLst>
                                          <p:attrName>style.visibility</p:attrName>
                                        </p:attrNameLst>
                                      </p:cBhvr>
                                      <p:to>
                                        <p:strVal val="visible"/>
                                      </p:to>
                                    </p:set>
                                    <p:anim calcmode="lin" valueType="num">
                                      <p:cBhvr additive="base">
                                        <p:cTn id="4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50"/>
                                  </p:stCondLst>
                                  <p:childTnLst>
                                    <p:set>
                                      <p:cBhvr>
                                        <p:cTn id="46" dur="1" fill="hold">
                                          <p:stCondLst>
                                            <p:cond delay="0"/>
                                          </p:stCondLst>
                                        </p:cTn>
                                        <p:tgtEl>
                                          <p:spTgt spid="37">
                                            <p:txEl>
                                              <p:pRg st="0" end="0"/>
                                            </p:txEl>
                                          </p:spTgt>
                                        </p:tgtEl>
                                        <p:attrNameLst>
                                          <p:attrName>style.visibility</p:attrName>
                                        </p:attrNameLst>
                                      </p:cBhvr>
                                      <p:to>
                                        <p:strVal val="visible"/>
                                      </p:to>
                                    </p:set>
                                    <p:anim calcmode="lin" valueType="num">
                                      <p:cBhvr additive="base">
                                        <p:cTn id="4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2" presetClass="entr" presetSubtype="8" fill="hold"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par>
                          <p:cTn id="53" fill="hold">
                            <p:stCondLst>
                              <p:cond delay="3000"/>
                            </p:stCondLst>
                            <p:childTnLst>
                              <p:par>
                                <p:cTn id="54" presetID="49" presetClass="entr" presetSubtype="0" decel="100000"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 calcmode="lin" valueType="num">
                                      <p:cBhvr>
                                        <p:cTn id="58" dur="500" fill="hold"/>
                                        <p:tgtEl>
                                          <p:spTgt spid="48"/>
                                        </p:tgtEl>
                                        <p:attrNameLst>
                                          <p:attrName>style.rotation</p:attrName>
                                        </p:attrNameLst>
                                      </p:cBhvr>
                                      <p:tavLst>
                                        <p:tav tm="0">
                                          <p:val>
                                            <p:fltVal val="360"/>
                                          </p:val>
                                        </p:tav>
                                        <p:tav tm="100000">
                                          <p:val>
                                            <p:fltVal val="0"/>
                                          </p:val>
                                        </p:tav>
                                      </p:tavLst>
                                    </p:anim>
                                    <p:animEffect transition="in" filter="fade">
                                      <p:cBhvr>
                                        <p:cTn id="59" dur="500"/>
                                        <p:tgtEl>
                                          <p:spTgt spid="48"/>
                                        </p:tgtEl>
                                      </p:cBhvr>
                                    </p:animEffect>
                                  </p:childTnLst>
                                </p:cTn>
                              </p:par>
                              <p:par>
                                <p:cTn id="60" presetID="49" presetClass="entr" presetSubtype="0" decel="10000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 calcmode="lin" valueType="num">
                                      <p:cBhvr>
                                        <p:cTn id="64" dur="500" fill="hold"/>
                                        <p:tgtEl>
                                          <p:spTgt spid="49"/>
                                        </p:tgtEl>
                                        <p:attrNameLst>
                                          <p:attrName>style.rotation</p:attrName>
                                        </p:attrNameLst>
                                      </p:cBhvr>
                                      <p:tavLst>
                                        <p:tav tm="0">
                                          <p:val>
                                            <p:fltVal val="360"/>
                                          </p:val>
                                        </p:tav>
                                        <p:tav tm="100000">
                                          <p:val>
                                            <p:fltVal val="0"/>
                                          </p:val>
                                        </p:tav>
                                      </p:tavLst>
                                    </p:anim>
                                    <p:animEffect transition="in" filter="fade">
                                      <p:cBhvr>
                                        <p:cTn id="65" dur="500"/>
                                        <p:tgtEl>
                                          <p:spTgt spid="49"/>
                                        </p:tgtEl>
                                      </p:cBhvr>
                                    </p:animEffect>
                                  </p:childTnLst>
                                </p:cTn>
                              </p:par>
                            </p:childTnLst>
                          </p:cTn>
                        </p:par>
                        <p:par>
                          <p:cTn id="66" fill="hold">
                            <p:stCondLst>
                              <p:cond delay="3500"/>
                            </p:stCondLst>
                            <p:childTnLst>
                              <p:par>
                                <p:cTn id="67" presetID="53" presetClass="entr" presetSubtype="16" fill="hold" grpId="0" nodeType="afterEffect">
                                  <p:stCondLst>
                                    <p:cond delay="0"/>
                                  </p:stCondLst>
                                  <p:childTnLst>
                                    <p:set>
                                      <p:cBhvr>
                                        <p:cTn id="68" dur="1" fill="hold">
                                          <p:stCondLst>
                                            <p:cond delay="0"/>
                                          </p:stCondLst>
                                        </p:cTn>
                                        <p:tgtEl>
                                          <p:spTgt spid="51">
                                            <p:txEl>
                                              <p:pRg st="0" end="0"/>
                                            </p:txEl>
                                          </p:spTgt>
                                        </p:tgtEl>
                                        <p:attrNameLst>
                                          <p:attrName>style.visibility</p:attrName>
                                        </p:attrNameLst>
                                      </p:cBhvr>
                                      <p:to>
                                        <p:strVal val="visible"/>
                                      </p:to>
                                    </p:set>
                                    <p:anim calcmode="lin" valueType="num">
                                      <p:cBhvr>
                                        <p:cTn id="69" dur="250" fill="hold"/>
                                        <p:tgtEl>
                                          <p:spTgt spid="51">
                                            <p:txEl>
                                              <p:pRg st="0" end="0"/>
                                            </p:txEl>
                                          </p:spTgt>
                                        </p:tgtEl>
                                        <p:attrNameLst>
                                          <p:attrName>ppt_w</p:attrName>
                                        </p:attrNameLst>
                                      </p:cBhvr>
                                      <p:tavLst>
                                        <p:tav tm="0">
                                          <p:val>
                                            <p:fltVal val="0"/>
                                          </p:val>
                                        </p:tav>
                                        <p:tav tm="100000">
                                          <p:val>
                                            <p:strVal val="#ppt_w"/>
                                          </p:val>
                                        </p:tav>
                                      </p:tavLst>
                                    </p:anim>
                                    <p:anim calcmode="lin" valueType="num">
                                      <p:cBhvr>
                                        <p:cTn id="70" dur="25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71" dur="250"/>
                                        <p:tgtEl>
                                          <p:spTgt spid="51">
                                            <p:txEl>
                                              <p:pRg st="0" end="0"/>
                                            </p:txEl>
                                          </p:spTgt>
                                        </p:tgtEl>
                                      </p:cBhvr>
                                    </p:animEffect>
                                  </p:childTnLst>
                                </p:cTn>
                              </p:par>
                            </p:childTnLst>
                          </p:cTn>
                        </p:par>
                        <p:par>
                          <p:cTn id="72" fill="hold">
                            <p:stCondLst>
                              <p:cond delay="3750"/>
                            </p:stCondLst>
                            <p:childTnLst>
                              <p:par>
                                <p:cTn id="73" presetID="2" presetClass="entr" presetSubtype="4" decel="100000" fill="hold" grpId="0" nodeType="afterEffect">
                                  <p:stCondLst>
                                    <p:cond delay="250"/>
                                  </p:stCondLst>
                                  <p:childTnLst>
                                    <p:set>
                                      <p:cBhvr>
                                        <p:cTn id="74" dur="1" fill="hold">
                                          <p:stCondLst>
                                            <p:cond delay="0"/>
                                          </p:stCondLst>
                                        </p:cTn>
                                        <p:tgtEl>
                                          <p:spTgt spid="52">
                                            <p:txEl>
                                              <p:pRg st="0" end="0"/>
                                            </p:txEl>
                                          </p:spTgt>
                                        </p:tgtEl>
                                        <p:attrNameLst>
                                          <p:attrName>style.visibility</p:attrName>
                                        </p:attrNameLst>
                                      </p:cBhvr>
                                      <p:to>
                                        <p:strVal val="visible"/>
                                      </p:to>
                                    </p:set>
                                    <p:anim calcmode="lin" valueType="num">
                                      <p:cBhvr additive="base">
                                        <p:cTn id="75"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52">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250"/>
                                  </p:stCondLst>
                                  <p:childTnLst>
                                    <p:set>
                                      <p:cBhvr>
                                        <p:cTn id="78" dur="1" fill="hold">
                                          <p:stCondLst>
                                            <p:cond delay="0"/>
                                          </p:stCondLst>
                                        </p:cTn>
                                        <p:tgtEl>
                                          <p:spTgt spid="53">
                                            <p:txEl>
                                              <p:pRg st="0" end="0"/>
                                            </p:txEl>
                                          </p:spTgt>
                                        </p:tgtEl>
                                        <p:attrNameLst>
                                          <p:attrName>style.visibility</p:attrName>
                                        </p:attrNameLst>
                                      </p:cBhvr>
                                      <p:to>
                                        <p:strVal val="visible"/>
                                      </p:to>
                                    </p:set>
                                    <p:anim calcmode="lin" valueType="num">
                                      <p:cBhvr additive="base">
                                        <p:cTn id="79"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4500"/>
                            </p:stCondLst>
                            <p:childTnLst>
                              <p:par>
                                <p:cTn id="82" presetID="22" presetClass="entr" presetSubtype="8" fill="hold" nodeType="afterEffect">
                                  <p:stCondLst>
                                    <p:cond delay="250"/>
                                  </p:stCondLst>
                                  <p:childTnLst>
                                    <p:set>
                                      <p:cBhvr>
                                        <p:cTn id="83" dur="1" fill="hold">
                                          <p:stCondLst>
                                            <p:cond delay="0"/>
                                          </p:stCondLst>
                                        </p:cTn>
                                        <p:tgtEl>
                                          <p:spTgt spid="50"/>
                                        </p:tgtEl>
                                        <p:attrNameLst>
                                          <p:attrName>style.visibility</p:attrName>
                                        </p:attrNameLst>
                                      </p:cBhvr>
                                      <p:to>
                                        <p:strVal val="visible"/>
                                      </p:to>
                                    </p:set>
                                    <p:animEffect transition="in" filter="wipe(left)">
                                      <p:cBhvr>
                                        <p:cTn id="84" dur="500"/>
                                        <p:tgtEl>
                                          <p:spTgt spid="50"/>
                                        </p:tgtEl>
                                      </p:cBhvr>
                                    </p:animEffect>
                                  </p:childTnLst>
                                </p:cTn>
                              </p:par>
                            </p:childTnLst>
                          </p:cTn>
                        </p:par>
                        <p:par>
                          <p:cTn id="85" fill="hold">
                            <p:stCondLst>
                              <p:cond delay="5250"/>
                            </p:stCondLst>
                            <p:childTnLst>
                              <p:par>
                                <p:cTn id="86" presetID="49" presetClass="entr" presetSubtype="0" decel="100000" fill="hold" grpId="0" nodeType="afterEffect">
                                  <p:stCondLst>
                                    <p:cond delay="0"/>
                                  </p:stCondLst>
                                  <p:childTnLst>
                                    <p:set>
                                      <p:cBhvr>
                                        <p:cTn id="87" dur="1" fill="hold">
                                          <p:stCondLst>
                                            <p:cond delay="0"/>
                                          </p:stCondLst>
                                        </p:cTn>
                                        <p:tgtEl>
                                          <p:spTgt spid="54"/>
                                        </p:tgtEl>
                                        <p:attrNameLst>
                                          <p:attrName>style.visibility</p:attrName>
                                        </p:attrNameLst>
                                      </p:cBhvr>
                                      <p:to>
                                        <p:strVal val="visible"/>
                                      </p:to>
                                    </p:set>
                                    <p:anim calcmode="lin" valueType="num">
                                      <p:cBhvr>
                                        <p:cTn id="88" dur="500" fill="hold"/>
                                        <p:tgtEl>
                                          <p:spTgt spid="54"/>
                                        </p:tgtEl>
                                        <p:attrNameLst>
                                          <p:attrName>ppt_w</p:attrName>
                                        </p:attrNameLst>
                                      </p:cBhvr>
                                      <p:tavLst>
                                        <p:tav tm="0">
                                          <p:val>
                                            <p:fltVal val="0"/>
                                          </p:val>
                                        </p:tav>
                                        <p:tav tm="100000">
                                          <p:val>
                                            <p:strVal val="#ppt_w"/>
                                          </p:val>
                                        </p:tav>
                                      </p:tavLst>
                                    </p:anim>
                                    <p:anim calcmode="lin" valueType="num">
                                      <p:cBhvr>
                                        <p:cTn id="89" dur="500" fill="hold"/>
                                        <p:tgtEl>
                                          <p:spTgt spid="54"/>
                                        </p:tgtEl>
                                        <p:attrNameLst>
                                          <p:attrName>ppt_h</p:attrName>
                                        </p:attrNameLst>
                                      </p:cBhvr>
                                      <p:tavLst>
                                        <p:tav tm="0">
                                          <p:val>
                                            <p:fltVal val="0"/>
                                          </p:val>
                                        </p:tav>
                                        <p:tav tm="100000">
                                          <p:val>
                                            <p:strVal val="#ppt_h"/>
                                          </p:val>
                                        </p:tav>
                                      </p:tavLst>
                                    </p:anim>
                                    <p:anim calcmode="lin" valueType="num">
                                      <p:cBhvr>
                                        <p:cTn id="90" dur="500" fill="hold"/>
                                        <p:tgtEl>
                                          <p:spTgt spid="54"/>
                                        </p:tgtEl>
                                        <p:attrNameLst>
                                          <p:attrName>style.rotation</p:attrName>
                                        </p:attrNameLst>
                                      </p:cBhvr>
                                      <p:tavLst>
                                        <p:tav tm="0">
                                          <p:val>
                                            <p:fltVal val="360"/>
                                          </p:val>
                                        </p:tav>
                                        <p:tav tm="100000">
                                          <p:val>
                                            <p:fltVal val="0"/>
                                          </p:val>
                                        </p:tav>
                                      </p:tavLst>
                                    </p:anim>
                                    <p:animEffect transition="in" filter="fade">
                                      <p:cBhvr>
                                        <p:cTn id="91" dur="500"/>
                                        <p:tgtEl>
                                          <p:spTgt spid="54"/>
                                        </p:tgtEl>
                                      </p:cBhvr>
                                    </p:animEffect>
                                  </p:childTnLst>
                                </p:cTn>
                              </p:par>
                              <p:par>
                                <p:cTn id="92" presetID="49" presetClass="entr" presetSubtype="0" decel="10000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anim calcmode="lin" valueType="num">
                                      <p:cBhvr>
                                        <p:cTn id="94" dur="500" fill="hold"/>
                                        <p:tgtEl>
                                          <p:spTgt spid="55"/>
                                        </p:tgtEl>
                                        <p:attrNameLst>
                                          <p:attrName>ppt_w</p:attrName>
                                        </p:attrNameLst>
                                      </p:cBhvr>
                                      <p:tavLst>
                                        <p:tav tm="0">
                                          <p:val>
                                            <p:fltVal val="0"/>
                                          </p:val>
                                        </p:tav>
                                        <p:tav tm="100000">
                                          <p:val>
                                            <p:strVal val="#ppt_w"/>
                                          </p:val>
                                        </p:tav>
                                      </p:tavLst>
                                    </p:anim>
                                    <p:anim calcmode="lin" valueType="num">
                                      <p:cBhvr>
                                        <p:cTn id="95" dur="500" fill="hold"/>
                                        <p:tgtEl>
                                          <p:spTgt spid="55"/>
                                        </p:tgtEl>
                                        <p:attrNameLst>
                                          <p:attrName>ppt_h</p:attrName>
                                        </p:attrNameLst>
                                      </p:cBhvr>
                                      <p:tavLst>
                                        <p:tav tm="0">
                                          <p:val>
                                            <p:fltVal val="0"/>
                                          </p:val>
                                        </p:tav>
                                        <p:tav tm="100000">
                                          <p:val>
                                            <p:strVal val="#ppt_h"/>
                                          </p:val>
                                        </p:tav>
                                      </p:tavLst>
                                    </p:anim>
                                    <p:anim calcmode="lin" valueType="num">
                                      <p:cBhvr>
                                        <p:cTn id="96" dur="500" fill="hold"/>
                                        <p:tgtEl>
                                          <p:spTgt spid="55"/>
                                        </p:tgtEl>
                                        <p:attrNameLst>
                                          <p:attrName>style.rotation</p:attrName>
                                        </p:attrNameLst>
                                      </p:cBhvr>
                                      <p:tavLst>
                                        <p:tav tm="0">
                                          <p:val>
                                            <p:fltVal val="360"/>
                                          </p:val>
                                        </p:tav>
                                        <p:tav tm="100000">
                                          <p:val>
                                            <p:fltVal val="0"/>
                                          </p:val>
                                        </p:tav>
                                      </p:tavLst>
                                    </p:anim>
                                    <p:animEffect transition="in" filter="fade">
                                      <p:cBhvr>
                                        <p:cTn id="97" dur="500"/>
                                        <p:tgtEl>
                                          <p:spTgt spid="55"/>
                                        </p:tgtEl>
                                      </p:cBhvr>
                                    </p:animEffect>
                                  </p:childTnLst>
                                </p:cTn>
                              </p:par>
                            </p:childTnLst>
                          </p:cTn>
                        </p:par>
                        <p:par>
                          <p:cTn id="98" fill="hold">
                            <p:stCondLst>
                              <p:cond delay="5750"/>
                            </p:stCondLst>
                            <p:childTnLst>
                              <p:par>
                                <p:cTn id="99" presetID="53" presetClass="entr" presetSubtype="16" fill="hold" grpId="0" nodeType="afterEffect">
                                  <p:stCondLst>
                                    <p:cond delay="0"/>
                                  </p:stCondLst>
                                  <p:childTnLst>
                                    <p:set>
                                      <p:cBhvr>
                                        <p:cTn id="100" dur="1" fill="hold">
                                          <p:stCondLst>
                                            <p:cond delay="0"/>
                                          </p:stCondLst>
                                        </p:cTn>
                                        <p:tgtEl>
                                          <p:spTgt spid="57">
                                            <p:txEl>
                                              <p:pRg st="0" end="0"/>
                                            </p:txEl>
                                          </p:spTgt>
                                        </p:tgtEl>
                                        <p:attrNameLst>
                                          <p:attrName>style.visibility</p:attrName>
                                        </p:attrNameLst>
                                      </p:cBhvr>
                                      <p:to>
                                        <p:strVal val="visible"/>
                                      </p:to>
                                    </p:set>
                                    <p:anim calcmode="lin" valueType="num">
                                      <p:cBhvr>
                                        <p:cTn id="101" dur="25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02" dur="25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03" dur="250"/>
                                        <p:tgtEl>
                                          <p:spTgt spid="57">
                                            <p:txEl>
                                              <p:pRg st="0" end="0"/>
                                            </p:txEl>
                                          </p:spTgt>
                                        </p:tgtEl>
                                      </p:cBhvr>
                                    </p:animEffect>
                                  </p:childTnLst>
                                </p:cTn>
                              </p:par>
                            </p:childTnLst>
                          </p:cTn>
                        </p:par>
                        <p:par>
                          <p:cTn id="104" fill="hold">
                            <p:stCondLst>
                              <p:cond delay="6000"/>
                            </p:stCondLst>
                            <p:childTnLst>
                              <p:par>
                                <p:cTn id="105" presetID="2" presetClass="entr" presetSubtype="4" decel="100000" fill="hold" grpId="0" nodeType="afterEffect">
                                  <p:stCondLst>
                                    <p:cond delay="250"/>
                                  </p:stCondLst>
                                  <p:childTnLst>
                                    <p:set>
                                      <p:cBhvr>
                                        <p:cTn id="106" dur="1" fill="hold">
                                          <p:stCondLst>
                                            <p:cond delay="0"/>
                                          </p:stCondLst>
                                        </p:cTn>
                                        <p:tgtEl>
                                          <p:spTgt spid="58">
                                            <p:txEl>
                                              <p:pRg st="0" end="0"/>
                                            </p:txEl>
                                          </p:spTgt>
                                        </p:tgtEl>
                                        <p:attrNameLst>
                                          <p:attrName>style.visibility</p:attrName>
                                        </p:attrNameLst>
                                      </p:cBhvr>
                                      <p:to>
                                        <p:strVal val="visible"/>
                                      </p:to>
                                    </p:set>
                                    <p:anim calcmode="lin" valueType="num">
                                      <p:cBhvr additive="base">
                                        <p:cTn id="10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59">
                                            <p:txEl>
                                              <p:pRg st="0" end="0"/>
                                            </p:txEl>
                                          </p:spTgt>
                                        </p:tgtEl>
                                        <p:attrNameLst>
                                          <p:attrName>style.visibility</p:attrName>
                                        </p:attrNameLst>
                                      </p:cBhvr>
                                      <p:to>
                                        <p:strVal val="visible"/>
                                      </p:to>
                                    </p:set>
                                    <p:anim calcmode="lin" valueType="num">
                                      <p:cBhvr additive="base">
                                        <p:cTn id="111"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6750"/>
                            </p:stCondLst>
                            <p:childTnLst>
                              <p:par>
                                <p:cTn id="114" presetID="22" presetClass="entr" presetSubtype="8" fill="hold" nodeType="afterEffect">
                                  <p:stCondLst>
                                    <p:cond delay="250"/>
                                  </p:stCondLst>
                                  <p:childTnLst>
                                    <p:set>
                                      <p:cBhvr>
                                        <p:cTn id="115" dur="1" fill="hold">
                                          <p:stCondLst>
                                            <p:cond delay="0"/>
                                          </p:stCondLst>
                                        </p:cTn>
                                        <p:tgtEl>
                                          <p:spTgt spid="56"/>
                                        </p:tgtEl>
                                        <p:attrNameLst>
                                          <p:attrName>style.visibility</p:attrName>
                                        </p:attrNameLst>
                                      </p:cBhvr>
                                      <p:to>
                                        <p:strVal val="visible"/>
                                      </p:to>
                                    </p:set>
                                    <p:animEffect transition="in" filter="wipe(left)">
                                      <p:cBhvr>
                                        <p:cTn id="116" dur="500"/>
                                        <p:tgtEl>
                                          <p:spTgt spid="56"/>
                                        </p:tgtEl>
                                      </p:cBhvr>
                                    </p:animEffect>
                                  </p:childTnLst>
                                </p:cTn>
                              </p:par>
                            </p:childTnLst>
                          </p:cTn>
                        </p:par>
                        <p:par>
                          <p:cTn id="117" fill="hold">
                            <p:stCondLst>
                              <p:cond delay="7500"/>
                            </p:stCondLst>
                            <p:childTnLst>
                              <p:par>
                                <p:cTn id="118" presetID="49" presetClass="entr" presetSubtype="0" decel="100000" fill="hold" grpId="0" nodeType="afterEffect">
                                  <p:stCondLst>
                                    <p:cond delay="0"/>
                                  </p:stCondLst>
                                  <p:childTnLst>
                                    <p:set>
                                      <p:cBhvr>
                                        <p:cTn id="119" dur="1" fill="hold">
                                          <p:stCondLst>
                                            <p:cond delay="0"/>
                                          </p:stCondLst>
                                        </p:cTn>
                                        <p:tgtEl>
                                          <p:spTgt spid="60"/>
                                        </p:tgtEl>
                                        <p:attrNameLst>
                                          <p:attrName>style.visibility</p:attrName>
                                        </p:attrNameLst>
                                      </p:cBhvr>
                                      <p:to>
                                        <p:strVal val="visible"/>
                                      </p:to>
                                    </p:set>
                                    <p:anim calcmode="lin" valueType="num">
                                      <p:cBhvr>
                                        <p:cTn id="120" dur="500" fill="hold"/>
                                        <p:tgtEl>
                                          <p:spTgt spid="60"/>
                                        </p:tgtEl>
                                        <p:attrNameLst>
                                          <p:attrName>ppt_w</p:attrName>
                                        </p:attrNameLst>
                                      </p:cBhvr>
                                      <p:tavLst>
                                        <p:tav tm="0">
                                          <p:val>
                                            <p:fltVal val="0"/>
                                          </p:val>
                                        </p:tav>
                                        <p:tav tm="100000">
                                          <p:val>
                                            <p:strVal val="#ppt_w"/>
                                          </p:val>
                                        </p:tav>
                                      </p:tavLst>
                                    </p:anim>
                                    <p:anim calcmode="lin" valueType="num">
                                      <p:cBhvr>
                                        <p:cTn id="121" dur="500" fill="hold"/>
                                        <p:tgtEl>
                                          <p:spTgt spid="60"/>
                                        </p:tgtEl>
                                        <p:attrNameLst>
                                          <p:attrName>ppt_h</p:attrName>
                                        </p:attrNameLst>
                                      </p:cBhvr>
                                      <p:tavLst>
                                        <p:tav tm="0">
                                          <p:val>
                                            <p:fltVal val="0"/>
                                          </p:val>
                                        </p:tav>
                                        <p:tav tm="100000">
                                          <p:val>
                                            <p:strVal val="#ppt_h"/>
                                          </p:val>
                                        </p:tav>
                                      </p:tavLst>
                                    </p:anim>
                                    <p:anim calcmode="lin" valueType="num">
                                      <p:cBhvr>
                                        <p:cTn id="122" dur="500" fill="hold"/>
                                        <p:tgtEl>
                                          <p:spTgt spid="60"/>
                                        </p:tgtEl>
                                        <p:attrNameLst>
                                          <p:attrName>style.rotation</p:attrName>
                                        </p:attrNameLst>
                                      </p:cBhvr>
                                      <p:tavLst>
                                        <p:tav tm="0">
                                          <p:val>
                                            <p:fltVal val="360"/>
                                          </p:val>
                                        </p:tav>
                                        <p:tav tm="100000">
                                          <p:val>
                                            <p:fltVal val="0"/>
                                          </p:val>
                                        </p:tav>
                                      </p:tavLst>
                                    </p:anim>
                                    <p:animEffect transition="in" filter="fade">
                                      <p:cBhvr>
                                        <p:cTn id="123" dur="500"/>
                                        <p:tgtEl>
                                          <p:spTgt spid="60"/>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61"/>
                                        </p:tgtEl>
                                        <p:attrNameLst>
                                          <p:attrName>style.visibility</p:attrName>
                                        </p:attrNameLst>
                                      </p:cBhvr>
                                      <p:to>
                                        <p:strVal val="visible"/>
                                      </p:to>
                                    </p:set>
                                    <p:anim calcmode="lin" valueType="num">
                                      <p:cBhvr>
                                        <p:cTn id="126" dur="500" fill="hold"/>
                                        <p:tgtEl>
                                          <p:spTgt spid="61"/>
                                        </p:tgtEl>
                                        <p:attrNameLst>
                                          <p:attrName>ppt_w</p:attrName>
                                        </p:attrNameLst>
                                      </p:cBhvr>
                                      <p:tavLst>
                                        <p:tav tm="0">
                                          <p:val>
                                            <p:fltVal val="0"/>
                                          </p:val>
                                        </p:tav>
                                        <p:tav tm="100000">
                                          <p:val>
                                            <p:strVal val="#ppt_w"/>
                                          </p:val>
                                        </p:tav>
                                      </p:tavLst>
                                    </p:anim>
                                    <p:anim calcmode="lin" valueType="num">
                                      <p:cBhvr>
                                        <p:cTn id="127" dur="500" fill="hold"/>
                                        <p:tgtEl>
                                          <p:spTgt spid="61"/>
                                        </p:tgtEl>
                                        <p:attrNameLst>
                                          <p:attrName>ppt_h</p:attrName>
                                        </p:attrNameLst>
                                      </p:cBhvr>
                                      <p:tavLst>
                                        <p:tav tm="0">
                                          <p:val>
                                            <p:fltVal val="0"/>
                                          </p:val>
                                        </p:tav>
                                        <p:tav tm="100000">
                                          <p:val>
                                            <p:strVal val="#ppt_h"/>
                                          </p:val>
                                        </p:tav>
                                      </p:tavLst>
                                    </p:anim>
                                    <p:anim calcmode="lin" valueType="num">
                                      <p:cBhvr>
                                        <p:cTn id="128" dur="500" fill="hold"/>
                                        <p:tgtEl>
                                          <p:spTgt spid="61"/>
                                        </p:tgtEl>
                                        <p:attrNameLst>
                                          <p:attrName>style.rotation</p:attrName>
                                        </p:attrNameLst>
                                      </p:cBhvr>
                                      <p:tavLst>
                                        <p:tav tm="0">
                                          <p:val>
                                            <p:fltVal val="360"/>
                                          </p:val>
                                        </p:tav>
                                        <p:tav tm="100000">
                                          <p:val>
                                            <p:fltVal val="0"/>
                                          </p:val>
                                        </p:tav>
                                      </p:tavLst>
                                    </p:anim>
                                    <p:animEffect transition="in" filter="fade">
                                      <p:cBhvr>
                                        <p:cTn id="129" dur="500"/>
                                        <p:tgtEl>
                                          <p:spTgt spid="61"/>
                                        </p:tgtEl>
                                      </p:cBhvr>
                                    </p:animEffect>
                                  </p:childTnLst>
                                </p:cTn>
                              </p:par>
                            </p:childTnLst>
                          </p:cTn>
                        </p:par>
                        <p:par>
                          <p:cTn id="130" fill="hold">
                            <p:stCondLst>
                              <p:cond delay="8000"/>
                            </p:stCondLst>
                            <p:childTnLst>
                              <p:par>
                                <p:cTn id="131" presetID="53" presetClass="entr" presetSubtype="16" fill="hold" grpId="0" nodeType="afterEffect">
                                  <p:stCondLst>
                                    <p:cond delay="0"/>
                                  </p:stCondLst>
                                  <p:childTnLst>
                                    <p:set>
                                      <p:cBhvr>
                                        <p:cTn id="132" dur="1" fill="hold">
                                          <p:stCondLst>
                                            <p:cond delay="0"/>
                                          </p:stCondLst>
                                        </p:cTn>
                                        <p:tgtEl>
                                          <p:spTgt spid="62">
                                            <p:txEl>
                                              <p:pRg st="0" end="0"/>
                                            </p:txEl>
                                          </p:spTgt>
                                        </p:tgtEl>
                                        <p:attrNameLst>
                                          <p:attrName>style.visibility</p:attrName>
                                        </p:attrNameLst>
                                      </p:cBhvr>
                                      <p:to>
                                        <p:strVal val="visible"/>
                                      </p:to>
                                    </p:set>
                                    <p:anim calcmode="lin" valueType="num">
                                      <p:cBhvr>
                                        <p:cTn id="133" dur="250" fill="hold"/>
                                        <p:tgtEl>
                                          <p:spTgt spid="62">
                                            <p:txEl>
                                              <p:pRg st="0" end="0"/>
                                            </p:txEl>
                                          </p:spTgt>
                                        </p:tgtEl>
                                        <p:attrNameLst>
                                          <p:attrName>ppt_w</p:attrName>
                                        </p:attrNameLst>
                                      </p:cBhvr>
                                      <p:tavLst>
                                        <p:tav tm="0">
                                          <p:val>
                                            <p:fltVal val="0"/>
                                          </p:val>
                                        </p:tav>
                                        <p:tav tm="100000">
                                          <p:val>
                                            <p:strVal val="#ppt_w"/>
                                          </p:val>
                                        </p:tav>
                                      </p:tavLst>
                                    </p:anim>
                                    <p:anim calcmode="lin" valueType="num">
                                      <p:cBhvr>
                                        <p:cTn id="134" dur="25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135" dur="250"/>
                                        <p:tgtEl>
                                          <p:spTgt spid="62">
                                            <p:txEl>
                                              <p:pRg st="0" end="0"/>
                                            </p:txEl>
                                          </p:spTgt>
                                        </p:tgtEl>
                                      </p:cBhvr>
                                    </p:animEffect>
                                  </p:childTnLst>
                                </p:cTn>
                              </p:par>
                            </p:childTnLst>
                          </p:cTn>
                        </p:par>
                        <p:par>
                          <p:cTn id="136" fill="hold">
                            <p:stCondLst>
                              <p:cond delay="8250"/>
                            </p:stCondLst>
                            <p:childTnLst>
                              <p:par>
                                <p:cTn id="137" presetID="2" presetClass="entr" presetSubtype="4" decel="100000" fill="hold" grpId="0" nodeType="afterEffect">
                                  <p:stCondLst>
                                    <p:cond delay="250"/>
                                  </p:stCondLst>
                                  <p:childTnLst>
                                    <p:set>
                                      <p:cBhvr>
                                        <p:cTn id="138" dur="1" fill="hold">
                                          <p:stCondLst>
                                            <p:cond delay="0"/>
                                          </p:stCondLst>
                                        </p:cTn>
                                        <p:tgtEl>
                                          <p:spTgt spid="63">
                                            <p:txEl>
                                              <p:pRg st="0" end="0"/>
                                            </p:txEl>
                                          </p:spTgt>
                                        </p:tgtEl>
                                        <p:attrNameLst>
                                          <p:attrName>style.visibility</p:attrName>
                                        </p:attrNameLst>
                                      </p:cBhvr>
                                      <p:to>
                                        <p:strVal val="visible"/>
                                      </p:to>
                                    </p:set>
                                    <p:anim calcmode="lin" valueType="num">
                                      <p:cBhvr additive="base">
                                        <p:cTn id="139"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250"/>
                                  </p:stCondLst>
                                  <p:childTnLst>
                                    <p:set>
                                      <p:cBhvr>
                                        <p:cTn id="142" dur="1" fill="hold">
                                          <p:stCondLst>
                                            <p:cond delay="0"/>
                                          </p:stCondLst>
                                        </p:cTn>
                                        <p:tgtEl>
                                          <p:spTgt spid="64">
                                            <p:txEl>
                                              <p:pRg st="0" end="0"/>
                                            </p:txEl>
                                          </p:spTgt>
                                        </p:tgtEl>
                                        <p:attrNameLst>
                                          <p:attrName>style.visibility</p:attrName>
                                        </p:attrNameLst>
                                      </p:cBhvr>
                                      <p:to>
                                        <p:strVal val="visible"/>
                                      </p:to>
                                    </p:set>
                                    <p:anim calcmode="lin" valueType="num">
                                      <p:cBhvr additive="base">
                                        <p:cTn id="143"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44"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1" animBg="1"/>
      <p:bldP spid="5" grpId="0"/>
      <p:bldP spid="2" grpId="0"/>
      <p:bldP spid="4" grpId="1" animBg="1"/>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250" fill="hold"/>
                        <p:tgtEl>
                          <p:spTgt spid="32"/>
                        </p:tgtEl>
                        <p:attrNameLst>
                          <p:attrName>ppt_w</p:attrName>
                        </p:attrNameLst>
                      </p:cBhvr>
                      <p:tavLst>
                        <p:tav tm="0">
                          <p:val>
                            <p:fltVal val="0"/>
                          </p:val>
                        </p:tav>
                        <p:tav tm="100000">
                          <p:val>
                            <p:strVal val="#ppt_w"/>
                          </p:val>
                        </p:tav>
                      </p:tavLst>
                    </p:anim>
                    <p:anim calcmode="lin" valueType="num">
                      <p:cBhvr>
                        <p:cTn dur="250" fill="hold"/>
                        <p:tgtEl>
                          <p:spTgt spid="32"/>
                        </p:tgtEl>
                        <p:attrNameLst>
                          <p:attrName>ppt_h</p:attrName>
                        </p:attrNameLst>
                      </p:cBhvr>
                      <p:tavLst>
                        <p:tav tm="0">
                          <p:val>
                            <p:fltVal val="0"/>
                          </p:val>
                        </p:tav>
                        <p:tav tm="100000">
                          <p:val>
                            <p:strVal val="#ppt_h"/>
                          </p:val>
                        </p:tav>
                      </p:tavLst>
                    </p:anim>
                    <p:animEffect transition="in" filter="fade">
                      <p:cBhvr>
                        <p:cTn dur="250"/>
                        <p:tgtEl>
                          <p:spTgt spid="32"/>
                        </p:tgtEl>
                      </p:cBhvr>
                    </p:animEffect>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48" grpId="0" animBg="1"/>
      <p:bldP spid="49" grpId="0" animBg="1"/>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250" fill="hold"/>
                        <p:tgtEl>
                          <p:spTgt spid="51"/>
                        </p:tgtEl>
                        <p:attrNameLst>
                          <p:attrName>ppt_w</p:attrName>
                        </p:attrNameLst>
                      </p:cBhvr>
                      <p:tavLst>
                        <p:tav tm="0">
                          <p:val>
                            <p:fltVal val="0"/>
                          </p:val>
                        </p:tav>
                        <p:tav tm="100000">
                          <p:val>
                            <p:strVal val="#ppt_w"/>
                          </p:val>
                        </p:tav>
                      </p:tavLst>
                    </p:anim>
                    <p:anim calcmode="lin" valueType="num">
                      <p:cBhvr>
                        <p:cTn dur="250" fill="hold"/>
                        <p:tgtEl>
                          <p:spTgt spid="51"/>
                        </p:tgtEl>
                        <p:attrNameLst>
                          <p:attrName>ppt_h</p:attrName>
                        </p:attrNameLst>
                      </p:cBhvr>
                      <p:tavLst>
                        <p:tav tm="0">
                          <p:val>
                            <p:fltVal val="0"/>
                          </p:val>
                        </p:tav>
                        <p:tav tm="100000">
                          <p:val>
                            <p:strVal val="#ppt_h"/>
                          </p:val>
                        </p:tav>
                      </p:tavLst>
                    </p:anim>
                    <p:animEffect transition="in" filter="fade">
                      <p:cBhvr>
                        <p:cTn dur="250"/>
                        <p:tgtEl>
                          <p:spTgt spid="51"/>
                        </p:tgtEl>
                      </p:cBhvr>
                    </p:animEffect>
                  </p:childTnLst>
                </p:cTn>
              </p:par>
            </p:tnLst>
          </p:tmpl>
        </p:tmplLst>
      </p:bldP>
      <p:bldP spid="52" grpId="0" build="p">
        <p:tmplLst>
          <p:tmpl lvl="1">
            <p:tnLst>
              <p:par>
                <p:cTn presetID="2" presetClass="entr" presetSubtype="4"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250" fill="hold"/>
                        <p:tgtEl>
                          <p:spTgt spid="57"/>
                        </p:tgtEl>
                        <p:attrNameLst>
                          <p:attrName>ppt_w</p:attrName>
                        </p:attrNameLst>
                      </p:cBhvr>
                      <p:tavLst>
                        <p:tav tm="0">
                          <p:val>
                            <p:fltVal val="0"/>
                          </p:val>
                        </p:tav>
                        <p:tav tm="100000">
                          <p:val>
                            <p:strVal val="#ppt_w"/>
                          </p:val>
                        </p:tav>
                      </p:tavLst>
                    </p:anim>
                    <p:anim calcmode="lin" valueType="num">
                      <p:cBhvr>
                        <p:cTn dur="250" fill="hold"/>
                        <p:tgtEl>
                          <p:spTgt spid="57"/>
                        </p:tgtEl>
                        <p:attrNameLst>
                          <p:attrName>ppt_h</p:attrName>
                        </p:attrNameLst>
                      </p:cBhvr>
                      <p:tavLst>
                        <p:tav tm="0">
                          <p:val>
                            <p:fltVal val="0"/>
                          </p:val>
                        </p:tav>
                        <p:tav tm="100000">
                          <p:val>
                            <p:strVal val="#ppt_h"/>
                          </p:val>
                        </p:tav>
                      </p:tavLst>
                    </p:anim>
                    <p:animEffect transition="in" filter="fade">
                      <p:cBhvr>
                        <p:cTn dur="250"/>
                        <p:tgtEl>
                          <p:spTgt spid="57"/>
                        </p:tgtEl>
                      </p:cBhvr>
                    </p:animEffect>
                  </p:childTnLst>
                </p:cTn>
              </p:par>
            </p:tnLst>
          </p:tmpl>
        </p:tmplLst>
      </p:bldP>
      <p:bldP spid="58" grpId="0" build="p">
        <p:tmplLst>
          <p:tmpl lvl="1">
            <p:tnLst>
              <p:par>
                <p:cTn presetID="2" presetClass="entr" presetSubtype="4" decel="100000" fill="hold" nodeType="after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25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0" grpId="0" animBg="1"/>
      <p:bldP spid="61" grpId="0" animBg="1"/>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250" fill="hold"/>
                        <p:tgtEl>
                          <p:spTgt spid="62"/>
                        </p:tgtEl>
                        <p:attrNameLst>
                          <p:attrName>ppt_w</p:attrName>
                        </p:attrNameLst>
                      </p:cBhvr>
                      <p:tavLst>
                        <p:tav tm="0">
                          <p:val>
                            <p:fltVal val="0"/>
                          </p:val>
                        </p:tav>
                        <p:tav tm="100000">
                          <p:val>
                            <p:strVal val="#ppt_w"/>
                          </p:val>
                        </p:tav>
                      </p:tavLst>
                    </p:anim>
                    <p:anim calcmode="lin" valueType="num">
                      <p:cBhvr>
                        <p:cTn dur="250" fill="hold"/>
                        <p:tgtEl>
                          <p:spTgt spid="62"/>
                        </p:tgtEl>
                        <p:attrNameLst>
                          <p:attrName>ppt_h</p:attrName>
                        </p:attrNameLst>
                      </p:cBhvr>
                      <p:tavLst>
                        <p:tav tm="0">
                          <p:val>
                            <p:fltVal val="0"/>
                          </p:val>
                        </p:tav>
                        <p:tav tm="100000">
                          <p:val>
                            <p:strVal val="#ppt_h"/>
                          </p:val>
                        </p:tav>
                      </p:tavLst>
                    </p:anim>
                    <p:animEffect transition="in" filter="fade">
                      <p:cBhvr>
                        <p:cTn dur="250"/>
                        <p:tgtEl>
                          <p:spTgt spid="62"/>
                        </p:tgtEl>
                      </p:cBhvr>
                    </p:animEffect>
                  </p:childTnLst>
                </p:cTn>
              </p:par>
            </p:tnLst>
          </p:tmpl>
        </p:tmplLst>
      </p:bldP>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25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option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27" name="対角する 2 つの角を切り取った四角形 26"/>
          <p:cNvSpPr/>
          <p:nvPr userDrawn="1"/>
        </p:nvSpPr>
        <p:spPr>
          <a:xfrm rot="21226749">
            <a:off x="7890144" y="2375107"/>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対角する 2 つの角を切り取った四角形 27"/>
          <p:cNvSpPr/>
          <p:nvPr userDrawn="1"/>
        </p:nvSpPr>
        <p:spPr>
          <a:xfrm rot="21054230">
            <a:off x="7701074" y="2258909"/>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テキスト プレースホルダー 22"/>
          <p:cNvSpPr>
            <a:spLocks noGrp="1"/>
          </p:cNvSpPr>
          <p:nvPr>
            <p:ph type="body" sz="quarter" idx="15" hasCustomPrompt="1"/>
          </p:nvPr>
        </p:nvSpPr>
        <p:spPr>
          <a:xfrm>
            <a:off x="7644696" y="2201667"/>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47" name="テキスト プレースホルダー 5"/>
          <p:cNvSpPr>
            <a:spLocks noGrp="1"/>
          </p:cNvSpPr>
          <p:nvPr>
            <p:ph type="body" sz="quarter" idx="14" hasCustomPrompt="1"/>
          </p:nvPr>
        </p:nvSpPr>
        <p:spPr>
          <a:xfrm>
            <a:off x="8868832" y="2217119"/>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1" name="対角する 2 つの角を切り取った四角形 50"/>
          <p:cNvSpPr/>
          <p:nvPr userDrawn="1"/>
        </p:nvSpPr>
        <p:spPr>
          <a:xfrm rot="21226749">
            <a:off x="7887845" y="3815266"/>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対角する 2 つの角を切り取った四角形 51"/>
          <p:cNvSpPr/>
          <p:nvPr userDrawn="1"/>
        </p:nvSpPr>
        <p:spPr>
          <a:xfrm rot="21054230">
            <a:off x="7698775" y="3699068"/>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テキスト プレースホルダー 22"/>
          <p:cNvSpPr>
            <a:spLocks noGrp="1"/>
          </p:cNvSpPr>
          <p:nvPr>
            <p:ph type="body" sz="quarter" idx="16" hasCustomPrompt="1"/>
          </p:nvPr>
        </p:nvSpPr>
        <p:spPr>
          <a:xfrm>
            <a:off x="7642397" y="3641826"/>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54" name="テキスト プレースホルダー 5"/>
          <p:cNvSpPr>
            <a:spLocks noGrp="1"/>
          </p:cNvSpPr>
          <p:nvPr>
            <p:ph type="body" sz="quarter" idx="17" hasCustomPrompt="1"/>
          </p:nvPr>
        </p:nvSpPr>
        <p:spPr>
          <a:xfrm>
            <a:off x="8866533" y="3657278"/>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5" name="対角する 2 つの角を切り取った四角形 54"/>
          <p:cNvSpPr/>
          <p:nvPr userDrawn="1"/>
        </p:nvSpPr>
        <p:spPr>
          <a:xfrm rot="21226749">
            <a:off x="7890144" y="5337929"/>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対角する 2 つの角を切り取った四角形 55"/>
          <p:cNvSpPr/>
          <p:nvPr userDrawn="1"/>
        </p:nvSpPr>
        <p:spPr>
          <a:xfrm rot="21054230">
            <a:off x="7701074" y="5221731"/>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テキスト プレースホルダー 22"/>
          <p:cNvSpPr>
            <a:spLocks noGrp="1"/>
          </p:cNvSpPr>
          <p:nvPr>
            <p:ph type="body" sz="quarter" idx="18" hasCustomPrompt="1"/>
          </p:nvPr>
        </p:nvSpPr>
        <p:spPr>
          <a:xfrm>
            <a:off x="7644696" y="5164489"/>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58" name="テキスト プレースホルダー 5"/>
          <p:cNvSpPr>
            <a:spLocks noGrp="1"/>
          </p:cNvSpPr>
          <p:nvPr>
            <p:ph type="body" sz="quarter" idx="19" hasCustomPrompt="1"/>
          </p:nvPr>
        </p:nvSpPr>
        <p:spPr>
          <a:xfrm>
            <a:off x="8868832" y="5179941"/>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9" name="対角する 2 つの角を切り取った四角形 58"/>
          <p:cNvSpPr/>
          <p:nvPr userDrawn="1"/>
        </p:nvSpPr>
        <p:spPr>
          <a:xfrm rot="21226749">
            <a:off x="7887843" y="6850097"/>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対角する 2 つの角を切り取った四角形 59"/>
          <p:cNvSpPr/>
          <p:nvPr userDrawn="1"/>
        </p:nvSpPr>
        <p:spPr>
          <a:xfrm rot="21054230">
            <a:off x="7698773" y="6733899"/>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テキスト プレースホルダー 22"/>
          <p:cNvSpPr>
            <a:spLocks noGrp="1"/>
          </p:cNvSpPr>
          <p:nvPr>
            <p:ph type="body" sz="quarter" idx="20" hasCustomPrompt="1"/>
          </p:nvPr>
        </p:nvSpPr>
        <p:spPr>
          <a:xfrm>
            <a:off x="7642395" y="6676657"/>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62" name="テキスト プレースホルダー 5"/>
          <p:cNvSpPr>
            <a:spLocks noGrp="1"/>
          </p:cNvSpPr>
          <p:nvPr>
            <p:ph type="body" sz="quarter" idx="21" hasCustomPrompt="1"/>
          </p:nvPr>
        </p:nvSpPr>
        <p:spPr>
          <a:xfrm>
            <a:off x="8866531" y="6692109"/>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63" name="対角する 2 つの角を切り取った四角形 62"/>
          <p:cNvSpPr/>
          <p:nvPr userDrawn="1"/>
        </p:nvSpPr>
        <p:spPr>
          <a:xfrm rot="21226749">
            <a:off x="7887845" y="8351770"/>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対角する 2 つの角を切り取った四角形 63"/>
          <p:cNvSpPr/>
          <p:nvPr userDrawn="1"/>
        </p:nvSpPr>
        <p:spPr>
          <a:xfrm rot="21054230">
            <a:off x="7698775" y="8235572"/>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テキスト プレースホルダー 22"/>
          <p:cNvSpPr>
            <a:spLocks noGrp="1"/>
          </p:cNvSpPr>
          <p:nvPr>
            <p:ph type="body" sz="quarter" idx="22" hasCustomPrompt="1"/>
          </p:nvPr>
        </p:nvSpPr>
        <p:spPr>
          <a:xfrm>
            <a:off x="7642397" y="8178330"/>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66" name="テキスト プレースホルダー 5"/>
          <p:cNvSpPr>
            <a:spLocks noGrp="1"/>
          </p:cNvSpPr>
          <p:nvPr>
            <p:ph type="body" sz="quarter" idx="23" hasCustomPrompt="1"/>
          </p:nvPr>
        </p:nvSpPr>
        <p:spPr>
          <a:xfrm>
            <a:off x="8866533" y="8193782"/>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67" name="テキスト プレースホルダー 22"/>
          <p:cNvSpPr>
            <a:spLocks noGrp="1"/>
          </p:cNvSpPr>
          <p:nvPr>
            <p:ph type="body" sz="quarter" idx="13" hasCustomPrompt="1"/>
          </p:nvPr>
        </p:nvSpPr>
        <p:spPr>
          <a:xfrm>
            <a:off x="934295" y="2191172"/>
            <a:ext cx="6192688" cy="7043124"/>
          </a:xfrm>
        </p:spPr>
        <p:txBody>
          <a:bodyPr anchor="ctr">
            <a:normAutofit/>
          </a:bodyPr>
          <a:lstStyle>
            <a:lvl1pPr algn="l">
              <a:lnSpc>
                <a:spcPts val="8000"/>
              </a:lnSpc>
              <a:defRPr sz="8000">
                <a:solidFill>
                  <a:srgbClr val="525252"/>
                </a:solidFill>
                <a:latin typeface="+mj-lt"/>
              </a:defRPr>
            </a:lvl1pPr>
          </a:lstStyle>
          <a:p>
            <a:pPr lvl="0"/>
            <a:r>
              <a:rPr lang="en-US" dirty="0" smtClean="0"/>
              <a:t>Text</a:t>
            </a:r>
            <a:br>
              <a:rPr lang="en-US" dirty="0" smtClean="0"/>
            </a:br>
            <a:r>
              <a:rPr lang="en-US" dirty="0" smtClean="0"/>
              <a:t>Here</a:t>
            </a:r>
            <a:endParaRPr lang="en-US" dirty="0"/>
          </a:p>
        </p:txBody>
      </p:sp>
    </p:spTree>
    <p:extLst>
      <p:ext uri="{BB962C8B-B14F-4D97-AF65-F5344CB8AC3E}">
        <p14:creationId xmlns:p14="http://schemas.microsoft.com/office/powerpoint/2010/main" val="296785056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9" decel="100000" fill="hold" grpId="0" nodeType="afterEffect">
                                  <p:stCondLst>
                                    <p:cond delay="0"/>
                                  </p:stCondLst>
                                  <p:iterate type="wd">
                                    <p:tmPct val="10000"/>
                                  </p:iterate>
                                  <p:childTnLst>
                                    <p:set>
                                      <p:cBhvr>
                                        <p:cTn id="23" dur="1" fill="hold">
                                          <p:stCondLst>
                                            <p:cond delay="0"/>
                                          </p:stCondLst>
                                        </p:cTn>
                                        <p:tgtEl>
                                          <p:spTgt spid="67">
                                            <p:txEl>
                                              <p:pRg st="0" end="0"/>
                                            </p:txEl>
                                          </p:spTgt>
                                        </p:tgtEl>
                                        <p:attrNameLst>
                                          <p:attrName>style.visibility</p:attrName>
                                        </p:attrNameLst>
                                      </p:cBhvr>
                                      <p:to>
                                        <p:strVal val="visible"/>
                                      </p:to>
                                    </p:set>
                                    <p:anim calcmode="lin" valueType="num">
                                      <p:cBhvr additive="base">
                                        <p:cTn id="24"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7">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1300"/>
                            </p:stCondLst>
                            <p:childTnLst>
                              <p:par>
                                <p:cTn id="27" presetID="2" presetClass="entr" presetSubtype="8" decel="100000" fill="hold" grpId="0" nodeType="after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9" decel="10000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5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300"/>
                            </p:stCondLst>
                            <p:childTnLst>
                              <p:par>
                                <p:cTn id="39" presetID="2" presetClass="entr" presetSubtype="2" decel="100000" fill="hold" grpId="0" nodeType="afterEffect">
                                  <p:stCondLst>
                                    <p:cond delay="0"/>
                                  </p:stCondLst>
                                  <p:childTnLst>
                                    <p:set>
                                      <p:cBhvr>
                                        <p:cTn id="40" dur="1" fill="hold">
                                          <p:stCondLst>
                                            <p:cond delay="0"/>
                                          </p:stCondLst>
                                        </p:cTn>
                                        <p:tgtEl>
                                          <p:spTgt spid="47">
                                            <p:txEl>
                                              <p:pRg st="0" end="0"/>
                                            </p:txEl>
                                          </p:spTgt>
                                        </p:tgtEl>
                                        <p:attrNameLst>
                                          <p:attrName>style.visibility</p:attrName>
                                        </p:attrNameLst>
                                      </p:cBhvr>
                                      <p:to>
                                        <p:strVal val="visible"/>
                                      </p:to>
                                    </p:set>
                                    <p:anim calcmode="lin" valueType="num">
                                      <p:cBhvr additive="base">
                                        <p:cTn id="41" dur="35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42" dur="35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6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500" fill="hold"/>
                                        <p:tgtEl>
                                          <p:spTgt spid="52"/>
                                        </p:tgtEl>
                                        <p:attrNameLst>
                                          <p:attrName>ppt_x</p:attrName>
                                        </p:attrNameLst>
                                      </p:cBhvr>
                                      <p:tavLst>
                                        <p:tav tm="0">
                                          <p:val>
                                            <p:strVal val="0-#ppt_w/2"/>
                                          </p:val>
                                        </p:tav>
                                        <p:tav tm="100000">
                                          <p:val>
                                            <p:strVal val="#ppt_x"/>
                                          </p:val>
                                        </p:tav>
                                      </p:tavLst>
                                    </p:anim>
                                    <p:anim calcmode="lin" valueType="num">
                                      <p:cBhvr additive="base">
                                        <p:cTn id="47" dur="50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9" decel="100000" fill="hold" grpId="0" nodeType="withEffect">
                                  <p:stCondLst>
                                    <p:cond delay="25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0-#ppt_w/2"/>
                                          </p:val>
                                        </p:tav>
                                        <p:tav tm="100000">
                                          <p:val>
                                            <p:strVal val="#ppt_x"/>
                                          </p:val>
                                        </p:tav>
                                      </p:tavLst>
                                    </p:anim>
                                    <p:anim calcmode="lin" valueType="num">
                                      <p:cBhvr additive="base">
                                        <p:cTn id="51" dur="500" fill="hold"/>
                                        <p:tgtEl>
                                          <p:spTgt spid="51"/>
                                        </p:tgtEl>
                                        <p:attrNameLst>
                                          <p:attrName>ppt_y</p:attrName>
                                        </p:attrNameLst>
                                      </p:cBhvr>
                                      <p:tavLst>
                                        <p:tav tm="0">
                                          <p:val>
                                            <p:strVal val="0-#ppt_h/2"/>
                                          </p:val>
                                        </p:tav>
                                        <p:tav tm="100000">
                                          <p:val>
                                            <p:strVal val="#ppt_y"/>
                                          </p:val>
                                        </p:tav>
                                      </p:tavLst>
                                    </p:anim>
                                  </p:childTnLst>
                                </p:cTn>
                              </p:par>
                              <p:par>
                                <p:cTn id="52" presetID="10" presetClass="entr" presetSubtype="0" fill="hold" grpId="0" nodeType="withEffect">
                                  <p:stCondLst>
                                    <p:cond delay="250"/>
                                  </p:stCondLst>
                                  <p:childTnLst>
                                    <p:set>
                                      <p:cBhvr>
                                        <p:cTn id="53" dur="1" fill="hold">
                                          <p:stCondLst>
                                            <p:cond delay="0"/>
                                          </p:stCondLst>
                                        </p:cTn>
                                        <p:tgtEl>
                                          <p:spTgt spid="53">
                                            <p:txEl>
                                              <p:pRg st="0" end="0"/>
                                            </p:txEl>
                                          </p:spTgt>
                                        </p:tgtEl>
                                        <p:attrNameLst>
                                          <p:attrName>style.visibility</p:attrName>
                                        </p:attrNameLst>
                                      </p:cBhvr>
                                      <p:to>
                                        <p:strVal val="visible"/>
                                      </p:to>
                                    </p:set>
                                    <p:animEffect transition="in" filter="fade">
                                      <p:cBhvr>
                                        <p:cTn id="54" dur="500"/>
                                        <p:tgtEl>
                                          <p:spTgt spid="53">
                                            <p:txEl>
                                              <p:pRg st="0" end="0"/>
                                            </p:txEl>
                                          </p:spTgt>
                                        </p:tgtEl>
                                      </p:cBhvr>
                                    </p:animEffect>
                                  </p:childTnLst>
                                </p:cTn>
                              </p:par>
                            </p:childTnLst>
                          </p:cTn>
                        </p:par>
                        <p:par>
                          <p:cTn id="55" fill="hold">
                            <p:stCondLst>
                              <p:cond delay="3400"/>
                            </p:stCondLst>
                            <p:childTnLst>
                              <p:par>
                                <p:cTn id="56" presetID="2" presetClass="entr" presetSubtype="2" decel="100000" fill="hold" grpId="0" nodeType="afterEffect">
                                  <p:stCondLst>
                                    <p:cond delay="0"/>
                                  </p:stCondLst>
                                  <p:childTnLst>
                                    <p:set>
                                      <p:cBhvr>
                                        <p:cTn id="57" dur="1" fill="hold">
                                          <p:stCondLst>
                                            <p:cond delay="0"/>
                                          </p:stCondLst>
                                        </p:cTn>
                                        <p:tgtEl>
                                          <p:spTgt spid="54">
                                            <p:txEl>
                                              <p:pRg st="0" end="0"/>
                                            </p:txEl>
                                          </p:spTgt>
                                        </p:tgtEl>
                                        <p:attrNameLst>
                                          <p:attrName>style.visibility</p:attrName>
                                        </p:attrNameLst>
                                      </p:cBhvr>
                                      <p:to>
                                        <p:strVal val="visible"/>
                                      </p:to>
                                    </p:set>
                                    <p:anim calcmode="lin" valueType="num">
                                      <p:cBhvr additive="base">
                                        <p:cTn id="58" dur="35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59" dur="35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3750"/>
                            </p:stCondLst>
                            <p:childTnLst>
                              <p:par>
                                <p:cTn id="61" presetID="2" presetClass="entr" presetSubtype="8" decel="100000" fill="hold" grpId="0" nodeType="afterEffect">
                                  <p:stCondLst>
                                    <p:cond delay="25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0-#ppt_w/2"/>
                                          </p:val>
                                        </p:tav>
                                        <p:tav tm="100000">
                                          <p:val>
                                            <p:strVal val="#ppt_x"/>
                                          </p:val>
                                        </p:tav>
                                      </p:tavLst>
                                    </p:anim>
                                    <p:anim calcmode="lin" valueType="num">
                                      <p:cBhvr additive="base">
                                        <p:cTn id="64" dur="500" fill="hold"/>
                                        <p:tgtEl>
                                          <p:spTgt spid="56"/>
                                        </p:tgtEl>
                                        <p:attrNameLst>
                                          <p:attrName>ppt_y</p:attrName>
                                        </p:attrNameLst>
                                      </p:cBhvr>
                                      <p:tavLst>
                                        <p:tav tm="0">
                                          <p:val>
                                            <p:strVal val="#ppt_y"/>
                                          </p:val>
                                        </p:tav>
                                        <p:tav tm="100000">
                                          <p:val>
                                            <p:strVal val="#ppt_y"/>
                                          </p:val>
                                        </p:tav>
                                      </p:tavLst>
                                    </p:anim>
                                  </p:childTnLst>
                                </p:cTn>
                              </p:par>
                              <p:par>
                                <p:cTn id="65" presetID="2" presetClass="entr" presetSubtype="9" decel="100000" fill="hold" grpId="0" nodeType="withEffect">
                                  <p:stCondLst>
                                    <p:cond delay="25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0-#ppt_w/2"/>
                                          </p:val>
                                        </p:tav>
                                        <p:tav tm="100000">
                                          <p:val>
                                            <p:strVal val="#ppt_x"/>
                                          </p:val>
                                        </p:tav>
                                      </p:tavLst>
                                    </p:anim>
                                    <p:anim calcmode="lin" valueType="num">
                                      <p:cBhvr additive="base">
                                        <p:cTn id="68" dur="500" fill="hold"/>
                                        <p:tgtEl>
                                          <p:spTgt spid="55"/>
                                        </p:tgtEl>
                                        <p:attrNameLst>
                                          <p:attrName>ppt_y</p:attrName>
                                        </p:attrNameLst>
                                      </p:cBhvr>
                                      <p:tavLst>
                                        <p:tav tm="0">
                                          <p:val>
                                            <p:strVal val="0-#ppt_h/2"/>
                                          </p:val>
                                        </p:tav>
                                        <p:tav tm="100000">
                                          <p:val>
                                            <p:strVal val="#ppt_y"/>
                                          </p:val>
                                        </p:tav>
                                      </p:tavLst>
                                    </p:anim>
                                  </p:childTnLst>
                                </p:cTn>
                              </p:par>
                              <p:par>
                                <p:cTn id="69" presetID="10" presetClass="entr" presetSubtype="0" fill="hold" grpId="0" nodeType="withEffect">
                                  <p:stCondLst>
                                    <p:cond delay="25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childTnLst>
                          </p:cTn>
                        </p:par>
                        <p:par>
                          <p:cTn id="72" fill="hold">
                            <p:stCondLst>
                              <p:cond delay="4500"/>
                            </p:stCondLst>
                            <p:childTnLst>
                              <p:par>
                                <p:cTn id="73" presetID="2" presetClass="entr" presetSubtype="2" decel="100000" fill="hold" grpId="0" nodeType="afterEffect">
                                  <p:stCondLst>
                                    <p:cond delay="0"/>
                                  </p:stCondLst>
                                  <p:childTnLst>
                                    <p:set>
                                      <p:cBhvr>
                                        <p:cTn id="74" dur="1" fill="hold">
                                          <p:stCondLst>
                                            <p:cond delay="0"/>
                                          </p:stCondLst>
                                        </p:cTn>
                                        <p:tgtEl>
                                          <p:spTgt spid="58">
                                            <p:txEl>
                                              <p:pRg st="0" end="0"/>
                                            </p:txEl>
                                          </p:spTgt>
                                        </p:tgtEl>
                                        <p:attrNameLst>
                                          <p:attrName>style.visibility</p:attrName>
                                        </p:attrNameLst>
                                      </p:cBhvr>
                                      <p:to>
                                        <p:strVal val="visible"/>
                                      </p:to>
                                    </p:set>
                                    <p:anim calcmode="lin" valueType="num">
                                      <p:cBhvr additive="base">
                                        <p:cTn id="75" dur="350" fill="hold"/>
                                        <p:tgtEl>
                                          <p:spTgt spid="58">
                                            <p:txEl>
                                              <p:pRg st="0" end="0"/>
                                            </p:txEl>
                                          </p:spTgt>
                                        </p:tgtEl>
                                        <p:attrNameLst>
                                          <p:attrName>ppt_x</p:attrName>
                                        </p:attrNameLst>
                                      </p:cBhvr>
                                      <p:tavLst>
                                        <p:tav tm="0">
                                          <p:val>
                                            <p:strVal val="1+#ppt_w/2"/>
                                          </p:val>
                                        </p:tav>
                                        <p:tav tm="100000">
                                          <p:val>
                                            <p:strVal val="#ppt_x"/>
                                          </p:val>
                                        </p:tav>
                                      </p:tavLst>
                                    </p:anim>
                                    <p:anim calcmode="lin" valueType="num">
                                      <p:cBhvr additive="base">
                                        <p:cTn id="76" dur="350" fill="hold"/>
                                        <p:tgtEl>
                                          <p:spTgt spid="58">
                                            <p:txEl>
                                              <p:pRg st="0" end="0"/>
                                            </p:txEl>
                                          </p:spTgt>
                                        </p:tgtEl>
                                        <p:attrNameLst>
                                          <p:attrName>ppt_y</p:attrName>
                                        </p:attrNameLst>
                                      </p:cBhvr>
                                      <p:tavLst>
                                        <p:tav tm="0">
                                          <p:val>
                                            <p:strVal val="#ppt_y"/>
                                          </p:val>
                                        </p:tav>
                                        <p:tav tm="100000">
                                          <p:val>
                                            <p:strVal val="#ppt_y"/>
                                          </p:val>
                                        </p:tav>
                                      </p:tavLst>
                                    </p:anim>
                                  </p:childTnLst>
                                </p:cTn>
                              </p:par>
                            </p:childTnLst>
                          </p:cTn>
                        </p:par>
                        <p:par>
                          <p:cTn id="77" fill="hold">
                            <p:stCondLst>
                              <p:cond delay="4850"/>
                            </p:stCondLst>
                            <p:childTnLst>
                              <p:par>
                                <p:cTn id="78" presetID="2" presetClass="entr" presetSubtype="8" decel="100000" fill="hold" grpId="0" nodeType="afterEffect">
                                  <p:stCondLst>
                                    <p:cond delay="250"/>
                                  </p:stCondLst>
                                  <p:childTnLst>
                                    <p:set>
                                      <p:cBhvr>
                                        <p:cTn id="79" dur="1" fill="hold">
                                          <p:stCondLst>
                                            <p:cond delay="0"/>
                                          </p:stCondLst>
                                        </p:cTn>
                                        <p:tgtEl>
                                          <p:spTgt spid="60"/>
                                        </p:tgtEl>
                                        <p:attrNameLst>
                                          <p:attrName>style.visibility</p:attrName>
                                        </p:attrNameLst>
                                      </p:cBhvr>
                                      <p:to>
                                        <p:strVal val="visible"/>
                                      </p:to>
                                    </p:set>
                                    <p:anim calcmode="lin" valueType="num">
                                      <p:cBhvr additive="base">
                                        <p:cTn id="80" dur="500" fill="hold"/>
                                        <p:tgtEl>
                                          <p:spTgt spid="60"/>
                                        </p:tgtEl>
                                        <p:attrNameLst>
                                          <p:attrName>ppt_x</p:attrName>
                                        </p:attrNameLst>
                                      </p:cBhvr>
                                      <p:tavLst>
                                        <p:tav tm="0">
                                          <p:val>
                                            <p:strVal val="0-#ppt_w/2"/>
                                          </p:val>
                                        </p:tav>
                                        <p:tav tm="100000">
                                          <p:val>
                                            <p:strVal val="#ppt_x"/>
                                          </p:val>
                                        </p:tav>
                                      </p:tavLst>
                                    </p:anim>
                                    <p:anim calcmode="lin" valueType="num">
                                      <p:cBhvr additive="base">
                                        <p:cTn id="81" dur="500" fill="hold"/>
                                        <p:tgtEl>
                                          <p:spTgt spid="60"/>
                                        </p:tgtEl>
                                        <p:attrNameLst>
                                          <p:attrName>ppt_y</p:attrName>
                                        </p:attrNameLst>
                                      </p:cBhvr>
                                      <p:tavLst>
                                        <p:tav tm="0">
                                          <p:val>
                                            <p:strVal val="#ppt_y"/>
                                          </p:val>
                                        </p:tav>
                                        <p:tav tm="100000">
                                          <p:val>
                                            <p:strVal val="#ppt_y"/>
                                          </p:val>
                                        </p:tav>
                                      </p:tavLst>
                                    </p:anim>
                                  </p:childTnLst>
                                </p:cTn>
                              </p:par>
                              <p:par>
                                <p:cTn id="82" presetID="2" presetClass="entr" presetSubtype="9" decel="100000" fill="hold" grpId="0" nodeType="withEffect">
                                  <p:stCondLst>
                                    <p:cond delay="25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0-#ppt_w/2"/>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par>
                                <p:cTn id="86" presetID="10" presetClass="entr" presetSubtype="0" fill="hold" grpId="0" nodeType="withEffect">
                                  <p:stCondLst>
                                    <p:cond delay="250"/>
                                  </p:stCondLst>
                                  <p:childTnLst>
                                    <p:set>
                                      <p:cBhvr>
                                        <p:cTn id="87" dur="1" fill="hold">
                                          <p:stCondLst>
                                            <p:cond delay="0"/>
                                          </p:stCondLst>
                                        </p:cTn>
                                        <p:tgtEl>
                                          <p:spTgt spid="61">
                                            <p:txEl>
                                              <p:pRg st="0" end="0"/>
                                            </p:txEl>
                                          </p:spTgt>
                                        </p:tgtEl>
                                        <p:attrNameLst>
                                          <p:attrName>style.visibility</p:attrName>
                                        </p:attrNameLst>
                                      </p:cBhvr>
                                      <p:to>
                                        <p:strVal val="visible"/>
                                      </p:to>
                                    </p:set>
                                    <p:animEffect transition="in" filter="fade">
                                      <p:cBhvr>
                                        <p:cTn id="88" dur="500"/>
                                        <p:tgtEl>
                                          <p:spTgt spid="61">
                                            <p:txEl>
                                              <p:pRg st="0" end="0"/>
                                            </p:txEl>
                                          </p:spTgt>
                                        </p:tgtEl>
                                      </p:cBhvr>
                                    </p:animEffect>
                                  </p:childTnLst>
                                </p:cTn>
                              </p:par>
                            </p:childTnLst>
                          </p:cTn>
                        </p:par>
                        <p:par>
                          <p:cTn id="89" fill="hold">
                            <p:stCondLst>
                              <p:cond delay="5600"/>
                            </p:stCondLst>
                            <p:childTnLst>
                              <p:par>
                                <p:cTn id="90" presetID="2" presetClass="entr" presetSubtype="2" decel="100000" fill="hold" grpId="0" nodeType="afterEffect">
                                  <p:stCondLst>
                                    <p:cond delay="0"/>
                                  </p:stCondLst>
                                  <p:childTnLst>
                                    <p:set>
                                      <p:cBhvr>
                                        <p:cTn id="91" dur="1" fill="hold">
                                          <p:stCondLst>
                                            <p:cond delay="0"/>
                                          </p:stCondLst>
                                        </p:cTn>
                                        <p:tgtEl>
                                          <p:spTgt spid="62">
                                            <p:txEl>
                                              <p:pRg st="0" end="0"/>
                                            </p:txEl>
                                          </p:spTgt>
                                        </p:tgtEl>
                                        <p:attrNameLst>
                                          <p:attrName>style.visibility</p:attrName>
                                        </p:attrNameLst>
                                      </p:cBhvr>
                                      <p:to>
                                        <p:strVal val="visible"/>
                                      </p:to>
                                    </p:set>
                                    <p:anim calcmode="lin" valueType="num">
                                      <p:cBhvr additive="base">
                                        <p:cTn id="92" dur="35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93" dur="35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5950"/>
                            </p:stCondLst>
                            <p:childTnLst>
                              <p:par>
                                <p:cTn id="95" presetID="2" presetClass="entr" presetSubtype="8" decel="100000" fill="hold" grpId="0" nodeType="afterEffect">
                                  <p:stCondLst>
                                    <p:cond delay="250"/>
                                  </p:stCondLst>
                                  <p:childTnLst>
                                    <p:set>
                                      <p:cBhvr>
                                        <p:cTn id="96" dur="1" fill="hold">
                                          <p:stCondLst>
                                            <p:cond delay="0"/>
                                          </p:stCondLst>
                                        </p:cTn>
                                        <p:tgtEl>
                                          <p:spTgt spid="64"/>
                                        </p:tgtEl>
                                        <p:attrNameLst>
                                          <p:attrName>style.visibility</p:attrName>
                                        </p:attrNameLst>
                                      </p:cBhvr>
                                      <p:to>
                                        <p:strVal val="visible"/>
                                      </p:to>
                                    </p:set>
                                    <p:anim calcmode="lin" valueType="num">
                                      <p:cBhvr additive="base">
                                        <p:cTn id="97" dur="500" fill="hold"/>
                                        <p:tgtEl>
                                          <p:spTgt spid="64"/>
                                        </p:tgtEl>
                                        <p:attrNameLst>
                                          <p:attrName>ppt_x</p:attrName>
                                        </p:attrNameLst>
                                      </p:cBhvr>
                                      <p:tavLst>
                                        <p:tav tm="0">
                                          <p:val>
                                            <p:strVal val="0-#ppt_w/2"/>
                                          </p:val>
                                        </p:tav>
                                        <p:tav tm="100000">
                                          <p:val>
                                            <p:strVal val="#ppt_x"/>
                                          </p:val>
                                        </p:tav>
                                      </p:tavLst>
                                    </p:anim>
                                    <p:anim calcmode="lin" valueType="num">
                                      <p:cBhvr additive="base">
                                        <p:cTn id="98" dur="500" fill="hold"/>
                                        <p:tgtEl>
                                          <p:spTgt spid="64"/>
                                        </p:tgtEl>
                                        <p:attrNameLst>
                                          <p:attrName>ppt_y</p:attrName>
                                        </p:attrNameLst>
                                      </p:cBhvr>
                                      <p:tavLst>
                                        <p:tav tm="0">
                                          <p:val>
                                            <p:strVal val="#ppt_y"/>
                                          </p:val>
                                        </p:tav>
                                        <p:tav tm="100000">
                                          <p:val>
                                            <p:strVal val="#ppt_y"/>
                                          </p:val>
                                        </p:tav>
                                      </p:tavLst>
                                    </p:anim>
                                  </p:childTnLst>
                                </p:cTn>
                              </p:par>
                              <p:par>
                                <p:cTn id="99" presetID="2" presetClass="entr" presetSubtype="9" decel="100000" fill="hold" grpId="0" nodeType="withEffect">
                                  <p:stCondLst>
                                    <p:cond delay="25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0-#ppt_w/2"/>
                                          </p:val>
                                        </p:tav>
                                        <p:tav tm="100000">
                                          <p:val>
                                            <p:strVal val="#ppt_x"/>
                                          </p:val>
                                        </p:tav>
                                      </p:tavLst>
                                    </p:anim>
                                    <p:anim calcmode="lin" valueType="num">
                                      <p:cBhvr additive="base">
                                        <p:cTn id="102" dur="500" fill="hold"/>
                                        <p:tgtEl>
                                          <p:spTgt spid="63"/>
                                        </p:tgtEl>
                                        <p:attrNameLst>
                                          <p:attrName>ppt_y</p:attrName>
                                        </p:attrNameLst>
                                      </p:cBhvr>
                                      <p:tavLst>
                                        <p:tav tm="0">
                                          <p:val>
                                            <p:strVal val="0-#ppt_h/2"/>
                                          </p:val>
                                        </p:tav>
                                        <p:tav tm="100000">
                                          <p:val>
                                            <p:strVal val="#ppt_y"/>
                                          </p:val>
                                        </p:tav>
                                      </p:tavLst>
                                    </p:anim>
                                  </p:childTnLst>
                                </p:cTn>
                              </p:par>
                              <p:par>
                                <p:cTn id="103" presetID="10" presetClass="entr" presetSubtype="0" fill="hold" grpId="0" nodeType="withEffect">
                                  <p:stCondLst>
                                    <p:cond delay="250"/>
                                  </p:stCondLst>
                                  <p:childTnLst>
                                    <p:set>
                                      <p:cBhvr>
                                        <p:cTn id="104" dur="1" fill="hold">
                                          <p:stCondLst>
                                            <p:cond delay="0"/>
                                          </p:stCondLst>
                                        </p:cTn>
                                        <p:tgtEl>
                                          <p:spTgt spid="65">
                                            <p:txEl>
                                              <p:pRg st="0" end="0"/>
                                            </p:txEl>
                                          </p:spTgt>
                                        </p:tgtEl>
                                        <p:attrNameLst>
                                          <p:attrName>style.visibility</p:attrName>
                                        </p:attrNameLst>
                                      </p:cBhvr>
                                      <p:to>
                                        <p:strVal val="visible"/>
                                      </p:to>
                                    </p:set>
                                    <p:animEffect transition="in" filter="fade">
                                      <p:cBhvr>
                                        <p:cTn id="105" dur="500"/>
                                        <p:tgtEl>
                                          <p:spTgt spid="65">
                                            <p:txEl>
                                              <p:pRg st="0" end="0"/>
                                            </p:txEl>
                                          </p:spTgt>
                                        </p:tgtEl>
                                      </p:cBhvr>
                                    </p:animEffect>
                                  </p:childTnLst>
                                </p:cTn>
                              </p:par>
                            </p:childTnLst>
                          </p:cTn>
                        </p:par>
                        <p:par>
                          <p:cTn id="106" fill="hold">
                            <p:stCondLst>
                              <p:cond delay="6700"/>
                            </p:stCondLst>
                            <p:childTnLst>
                              <p:par>
                                <p:cTn id="107" presetID="2" presetClass="entr" presetSubtype="2" decel="100000" fill="hold" grpId="0" nodeType="afterEffect">
                                  <p:stCondLst>
                                    <p:cond delay="0"/>
                                  </p:stCondLst>
                                  <p:childTnLst>
                                    <p:set>
                                      <p:cBhvr>
                                        <p:cTn id="108" dur="1" fill="hold">
                                          <p:stCondLst>
                                            <p:cond delay="0"/>
                                          </p:stCondLst>
                                        </p:cTn>
                                        <p:tgtEl>
                                          <p:spTgt spid="66">
                                            <p:txEl>
                                              <p:pRg st="0" end="0"/>
                                            </p:txEl>
                                          </p:spTgt>
                                        </p:tgtEl>
                                        <p:attrNameLst>
                                          <p:attrName>style.visibility</p:attrName>
                                        </p:attrNameLst>
                                      </p:cBhvr>
                                      <p:to>
                                        <p:strVal val="visible"/>
                                      </p:to>
                                    </p:set>
                                    <p:anim calcmode="lin" valueType="num">
                                      <p:cBhvr additive="base">
                                        <p:cTn id="109" dur="35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110" dur="35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7" grpId="0" animBg="1"/>
      <p:bldP spid="28" grpId="0" animBg="1"/>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7" grpId="0" build="p">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350" fill="hold"/>
                        <p:tgtEl>
                          <p:spTgt spid="47"/>
                        </p:tgtEl>
                        <p:attrNameLst>
                          <p:attrName>ppt_x</p:attrName>
                        </p:attrNameLst>
                      </p:cBhvr>
                      <p:tavLst>
                        <p:tav tm="0">
                          <p:val>
                            <p:strVal val="1+#ppt_w/2"/>
                          </p:val>
                        </p:tav>
                        <p:tav tm="100000">
                          <p:val>
                            <p:strVal val="#ppt_x"/>
                          </p:val>
                        </p:tav>
                      </p:tavLst>
                    </p:anim>
                    <p:anim calcmode="lin" valueType="num">
                      <p:cBhvr additive="base">
                        <p:cTn dur="350" fill="hold"/>
                        <p:tgtEl>
                          <p:spTgt spid="47"/>
                        </p:tgtEl>
                        <p:attrNameLst>
                          <p:attrName>ppt_y</p:attrName>
                        </p:attrNameLst>
                      </p:cBhvr>
                      <p:tavLst>
                        <p:tav tm="0">
                          <p:val>
                            <p:strVal val="#ppt_y"/>
                          </p:val>
                        </p:tav>
                        <p:tav tm="100000">
                          <p:val>
                            <p:strVal val="#ppt_y"/>
                          </p:val>
                        </p:tav>
                      </p:tavLst>
                    </p:anim>
                  </p:childTnLst>
                </p:cTn>
              </p:par>
            </p:tnLst>
          </p:tmpl>
        </p:tmplLst>
      </p:bldP>
      <p:bldP spid="51" grpId="0" animBg="1"/>
      <p:bldP spid="52" grpId="0" animBg="1"/>
      <p:bldP spid="53" grpId="0" build="p">
        <p:tmplLst>
          <p:tmpl lvl="1">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350" fill="hold"/>
                        <p:tgtEl>
                          <p:spTgt spid="54"/>
                        </p:tgtEl>
                        <p:attrNameLst>
                          <p:attrName>ppt_x</p:attrName>
                        </p:attrNameLst>
                      </p:cBhvr>
                      <p:tavLst>
                        <p:tav tm="0">
                          <p:val>
                            <p:strVal val="1+#ppt_w/2"/>
                          </p:val>
                        </p:tav>
                        <p:tav tm="100000">
                          <p:val>
                            <p:strVal val="#ppt_x"/>
                          </p:val>
                        </p:tav>
                      </p:tavLst>
                    </p:anim>
                    <p:anim calcmode="lin" valueType="num">
                      <p:cBhvr additive="base">
                        <p:cTn dur="350" fill="hold"/>
                        <p:tgtEl>
                          <p:spTgt spid="54"/>
                        </p:tgtEl>
                        <p:attrNameLst>
                          <p:attrName>ppt_y</p:attrName>
                        </p:attrNameLst>
                      </p:cBhvr>
                      <p:tavLst>
                        <p:tav tm="0">
                          <p:val>
                            <p:strVal val="#ppt_y"/>
                          </p:val>
                        </p:tav>
                        <p:tav tm="100000">
                          <p:val>
                            <p:strVal val="#ppt_y"/>
                          </p:val>
                        </p:tav>
                      </p:tavLst>
                    </p:anim>
                  </p:childTnLst>
                </p:cTn>
              </p:par>
            </p:tnLst>
          </p:tmpl>
        </p:tmplLst>
      </p:bldP>
      <p:bldP spid="55" grpId="0" animBg="1"/>
      <p:bldP spid="56" grpId="0" animBg="1"/>
      <p:bldP spid="57" grpId="0" build="p">
        <p:tmplLst>
          <p:tmpl lvl="1">
            <p:tnLst>
              <p:par>
                <p:cTn presetID="10" presetClass="entr" presetSubtype="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2" presetClass="entr" presetSubtype="2" decel="10000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350" fill="hold"/>
                        <p:tgtEl>
                          <p:spTgt spid="58"/>
                        </p:tgtEl>
                        <p:attrNameLst>
                          <p:attrName>ppt_x</p:attrName>
                        </p:attrNameLst>
                      </p:cBhvr>
                      <p:tavLst>
                        <p:tav tm="0">
                          <p:val>
                            <p:strVal val="1+#ppt_w/2"/>
                          </p:val>
                        </p:tav>
                        <p:tav tm="100000">
                          <p:val>
                            <p:strVal val="#ppt_x"/>
                          </p:val>
                        </p:tav>
                      </p:tavLst>
                    </p:anim>
                    <p:anim calcmode="lin" valueType="num">
                      <p:cBhvr additive="base">
                        <p:cTn dur="350" fill="hold"/>
                        <p:tgtEl>
                          <p:spTgt spid="58"/>
                        </p:tgtEl>
                        <p:attrNameLst>
                          <p:attrName>ppt_y</p:attrName>
                        </p:attrNameLst>
                      </p:cBhvr>
                      <p:tavLst>
                        <p:tav tm="0">
                          <p:val>
                            <p:strVal val="#ppt_y"/>
                          </p:val>
                        </p:tav>
                        <p:tav tm="100000">
                          <p:val>
                            <p:strVal val="#ppt_y"/>
                          </p:val>
                        </p:tav>
                      </p:tavLst>
                    </p:anim>
                  </p:childTnLst>
                </p:cTn>
              </p:par>
            </p:tnLst>
          </p:tmpl>
        </p:tmplLst>
      </p:bldP>
      <p:bldP spid="59" grpId="0" animBg="1"/>
      <p:bldP spid="60" grpId="0" animBg="1"/>
      <p:bldP spid="61" grpId="0" build="p">
        <p:tmplLst>
          <p:tmpl lvl="1">
            <p:tnLst>
              <p:par>
                <p:cTn presetID="10" presetClass="entr" presetSubtype="0" fill="hold" nodeType="withEffect">
                  <p:stCondLst>
                    <p:cond delay="25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350" fill="hold"/>
                        <p:tgtEl>
                          <p:spTgt spid="62"/>
                        </p:tgtEl>
                        <p:attrNameLst>
                          <p:attrName>ppt_x</p:attrName>
                        </p:attrNameLst>
                      </p:cBhvr>
                      <p:tavLst>
                        <p:tav tm="0">
                          <p:val>
                            <p:strVal val="1+#ppt_w/2"/>
                          </p:val>
                        </p:tav>
                        <p:tav tm="100000">
                          <p:val>
                            <p:strVal val="#ppt_x"/>
                          </p:val>
                        </p:tav>
                      </p:tavLst>
                    </p:anim>
                    <p:anim calcmode="lin" valueType="num">
                      <p:cBhvr additive="base">
                        <p:cTn dur="35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build="p">
        <p:tmplLst>
          <p:tmpl lvl="1">
            <p:tnLst>
              <p:par>
                <p:cTn presetID="10" presetClass="entr" presetSubtype="0" fill="hold" nodeType="withEffect">
                  <p:stCondLst>
                    <p:cond delay="25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350" fill="hold"/>
                        <p:tgtEl>
                          <p:spTgt spid="66"/>
                        </p:tgtEl>
                        <p:attrNameLst>
                          <p:attrName>ppt_x</p:attrName>
                        </p:attrNameLst>
                      </p:cBhvr>
                      <p:tavLst>
                        <p:tav tm="0">
                          <p:val>
                            <p:strVal val="1+#ppt_w/2"/>
                          </p:val>
                        </p:tav>
                        <p:tav tm="100000">
                          <p:val>
                            <p:strVal val="#ppt_x"/>
                          </p:val>
                        </p:tav>
                      </p:tavLst>
                    </p:anim>
                    <p:anim calcmode="lin" valueType="num">
                      <p:cBhvr additive="base">
                        <p:cTn dur="35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option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27" name="対角する 2 つの角を切り取った四角形 26"/>
          <p:cNvSpPr/>
          <p:nvPr userDrawn="1"/>
        </p:nvSpPr>
        <p:spPr>
          <a:xfrm rot="21226749">
            <a:off x="7890144" y="2591131"/>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対角する 2 つの角を切り取った四角形 27"/>
          <p:cNvSpPr/>
          <p:nvPr userDrawn="1"/>
        </p:nvSpPr>
        <p:spPr>
          <a:xfrm rot="21054230">
            <a:off x="7701074" y="2474933"/>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テキスト プレースホルダー 22"/>
          <p:cNvSpPr>
            <a:spLocks noGrp="1"/>
          </p:cNvSpPr>
          <p:nvPr>
            <p:ph type="body" sz="quarter" idx="15" hasCustomPrompt="1"/>
          </p:nvPr>
        </p:nvSpPr>
        <p:spPr>
          <a:xfrm>
            <a:off x="7644696" y="2417691"/>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47" name="テキスト プレースホルダー 5"/>
          <p:cNvSpPr>
            <a:spLocks noGrp="1"/>
          </p:cNvSpPr>
          <p:nvPr>
            <p:ph type="body" sz="quarter" idx="14" hasCustomPrompt="1"/>
          </p:nvPr>
        </p:nvSpPr>
        <p:spPr>
          <a:xfrm>
            <a:off x="8868832" y="2433143"/>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1" name="対角する 2 つの角を切り取った四角形 50"/>
          <p:cNvSpPr/>
          <p:nvPr userDrawn="1"/>
        </p:nvSpPr>
        <p:spPr>
          <a:xfrm rot="21226749">
            <a:off x="7887845" y="4370341"/>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対角する 2 つの角を切り取った四角形 51"/>
          <p:cNvSpPr/>
          <p:nvPr userDrawn="1"/>
        </p:nvSpPr>
        <p:spPr>
          <a:xfrm rot="21054230">
            <a:off x="7698775" y="4254143"/>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テキスト プレースホルダー 22"/>
          <p:cNvSpPr>
            <a:spLocks noGrp="1"/>
          </p:cNvSpPr>
          <p:nvPr>
            <p:ph type="body" sz="quarter" idx="16" hasCustomPrompt="1"/>
          </p:nvPr>
        </p:nvSpPr>
        <p:spPr>
          <a:xfrm>
            <a:off x="7642397" y="4196901"/>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54" name="テキスト プレースホルダー 5"/>
          <p:cNvSpPr>
            <a:spLocks noGrp="1"/>
          </p:cNvSpPr>
          <p:nvPr>
            <p:ph type="body" sz="quarter" idx="17" hasCustomPrompt="1"/>
          </p:nvPr>
        </p:nvSpPr>
        <p:spPr>
          <a:xfrm>
            <a:off x="8866533" y="4212353"/>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5" name="対角する 2 つの角を切り取った四角形 54"/>
          <p:cNvSpPr/>
          <p:nvPr userDrawn="1"/>
        </p:nvSpPr>
        <p:spPr>
          <a:xfrm rot="21226749">
            <a:off x="7890144" y="6253044"/>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対角する 2 つの角を切り取った四角形 55"/>
          <p:cNvSpPr/>
          <p:nvPr userDrawn="1"/>
        </p:nvSpPr>
        <p:spPr>
          <a:xfrm rot="21054230">
            <a:off x="7701074" y="6136846"/>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テキスト プレースホルダー 22"/>
          <p:cNvSpPr>
            <a:spLocks noGrp="1"/>
          </p:cNvSpPr>
          <p:nvPr>
            <p:ph type="body" sz="quarter" idx="18" hasCustomPrompt="1"/>
          </p:nvPr>
        </p:nvSpPr>
        <p:spPr>
          <a:xfrm>
            <a:off x="7644696" y="6079604"/>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58" name="テキスト プレースホルダー 5"/>
          <p:cNvSpPr>
            <a:spLocks noGrp="1"/>
          </p:cNvSpPr>
          <p:nvPr>
            <p:ph type="body" sz="quarter" idx="19" hasCustomPrompt="1"/>
          </p:nvPr>
        </p:nvSpPr>
        <p:spPr>
          <a:xfrm>
            <a:off x="8868832" y="6095056"/>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9" name="対角する 2 つの角を切り取った四角形 58"/>
          <p:cNvSpPr/>
          <p:nvPr userDrawn="1"/>
        </p:nvSpPr>
        <p:spPr>
          <a:xfrm rot="21226749">
            <a:off x="7887843" y="8125252"/>
            <a:ext cx="930987"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対角する 2 つの角を切り取った四角形 59"/>
          <p:cNvSpPr/>
          <p:nvPr userDrawn="1"/>
        </p:nvSpPr>
        <p:spPr>
          <a:xfrm rot="21054230">
            <a:off x="7698773" y="8009054"/>
            <a:ext cx="930987"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テキスト プレースホルダー 22"/>
          <p:cNvSpPr>
            <a:spLocks noGrp="1"/>
          </p:cNvSpPr>
          <p:nvPr>
            <p:ph type="body" sz="quarter" idx="20" hasCustomPrompt="1"/>
          </p:nvPr>
        </p:nvSpPr>
        <p:spPr>
          <a:xfrm>
            <a:off x="7642395" y="7951812"/>
            <a:ext cx="1143846" cy="1080120"/>
          </a:xfrm>
        </p:spPr>
        <p:txBody>
          <a:bodyPr anchor="ctr">
            <a:normAutofit/>
          </a:bodyPr>
          <a:lstStyle>
            <a:lvl1pPr algn="ctr">
              <a:defRPr sz="6000">
                <a:solidFill>
                  <a:schemeClr val="bg1"/>
                </a:solidFill>
                <a:latin typeface="+mj-lt"/>
              </a:defRPr>
            </a:lvl1pPr>
          </a:lstStyle>
          <a:p>
            <a:pPr lvl="0"/>
            <a:r>
              <a:rPr lang="en-US" dirty="0" smtClean="0"/>
              <a:t>0</a:t>
            </a:r>
            <a:endParaRPr lang="en-US" dirty="0"/>
          </a:p>
        </p:txBody>
      </p:sp>
      <p:sp>
        <p:nvSpPr>
          <p:cNvPr id="62" name="テキスト プレースホルダー 5"/>
          <p:cNvSpPr>
            <a:spLocks noGrp="1"/>
          </p:cNvSpPr>
          <p:nvPr>
            <p:ph type="body" sz="quarter" idx="21" hasCustomPrompt="1"/>
          </p:nvPr>
        </p:nvSpPr>
        <p:spPr>
          <a:xfrm>
            <a:off x="8866531" y="7967264"/>
            <a:ext cx="8555294"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67" name="テキスト プレースホルダー 22"/>
          <p:cNvSpPr>
            <a:spLocks noGrp="1"/>
          </p:cNvSpPr>
          <p:nvPr>
            <p:ph type="body" sz="quarter" idx="13" hasCustomPrompt="1"/>
          </p:nvPr>
        </p:nvSpPr>
        <p:spPr>
          <a:xfrm>
            <a:off x="934295" y="2191172"/>
            <a:ext cx="6192688" cy="7043124"/>
          </a:xfrm>
        </p:spPr>
        <p:txBody>
          <a:bodyPr anchor="ctr">
            <a:normAutofit/>
          </a:bodyPr>
          <a:lstStyle>
            <a:lvl1pPr algn="l">
              <a:lnSpc>
                <a:spcPts val="8000"/>
              </a:lnSpc>
              <a:defRPr sz="8000">
                <a:solidFill>
                  <a:srgbClr val="525252"/>
                </a:solidFill>
                <a:latin typeface="+mj-lt"/>
              </a:defRPr>
            </a:lvl1pPr>
          </a:lstStyle>
          <a:p>
            <a:pPr lvl="0"/>
            <a:r>
              <a:rPr lang="en-US" dirty="0" smtClean="0"/>
              <a:t>Text</a:t>
            </a:r>
            <a:br>
              <a:rPr lang="en-US" dirty="0" smtClean="0"/>
            </a:br>
            <a:r>
              <a:rPr lang="en-US" dirty="0" smtClean="0"/>
              <a:t>Here</a:t>
            </a:r>
            <a:endParaRPr lang="en-US" dirty="0"/>
          </a:p>
        </p:txBody>
      </p:sp>
    </p:spTree>
    <p:extLst>
      <p:ext uri="{BB962C8B-B14F-4D97-AF65-F5344CB8AC3E}">
        <p14:creationId xmlns:p14="http://schemas.microsoft.com/office/powerpoint/2010/main" val="342719561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9" decel="100000" fill="hold" grpId="0" nodeType="afterEffect">
                                  <p:stCondLst>
                                    <p:cond delay="0"/>
                                  </p:stCondLst>
                                  <p:iterate type="wd">
                                    <p:tmPct val="10000"/>
                                  </p:iterate>
                                  <p:childTnLst>
                                    <p:set>
                                      <p:cBhvr>
                                        <p:cTn id="23" dur="1" fill="hold">
                                          <p:stCondLst>
                                            <p:cond delay="0"/>
                                          </p:stCondLst>
                                        </p:cTn>
                                        <p:tgtEl>
                                          <p:spTgt spid="67">
                                            <p:txEl>
                                              <p:pRg st="0" end="0"/>
                                            </p:txEl>
                                          </p:spTgt>
                                        </p:tgtEl>
                                        <p:attrNameLst>
                                          <p:attrName>style.visibility</p:attrName>
                                        </p:attrNameLst>
                                      </p:cBhvr>
                                      <p:to>
                                        <p:strVal val="visible"/>
                                      </p:to>
                                    </p:set>
                                    <p:anim calcmode="lin" valueType="num">
                                      <p:cBhvr additive="base">
                                        <p:cTn id="24"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7">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1300"/>
                            </p:stCondLst>
                            <p:childTnLst>
                              <p:par>
                                <p:cTn id="27" presetID="2" presetClass="entr" presetSubtype="8" decel="100000" fill="hold" grpId="0" nodeType="after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9" decel="10000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5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300"/>
                            </p:stCondLst>
                            <p:childTnLst>
                              <p:par>
                                <p:cTn id="39" presetID="2" presetClass="entr" presetSubtype="2" decel="100000" fill="hold" grpId="0" nodeType="afterEffect">
                                  <p:stCondLst>
                                    <p:cond delay="0"/>
                                  </p:stCondLst>
                                  <p:childTnLst>
                                    <p:set>
                                      <p:cBhvr>
                                        <p:cTn id="40" dur="1" fill="hold">
                                          <p:stCondLst>
                                            <p:cond delay="0"/>
                                          </p:stCondLst>
                                        </p:cTn>
                                        <p:tgtEl>
                                          <p:spTgt spid="47">
                                            <p:txEl>
                                              <p:pRg st="0" end="0"/>
                                            </p:txEl>
                                          </p:spTgt>
                                        </p:tgtEl>
                                        <p:attrNameLst>
                                          <p:attrName>style.visibility</p:attrName>
                                        </p:attrNameLst>
                                      </p:cBhvr>
                                      <p:to>
                                        <p:strVal val="visible"/>
                                      </p:to>
                                    </p:set>
                                    <p:anim calcmode="lin" valueType="num">
                                      <p:cBhvr additive="base">
                                        <p:cTn id="41" dur="35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42" dur="35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6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500" fill="hold"/>
                                        <p:tgtEl>
                                          <p:spTgt spid="52"/>
                                        </p:tgtEl>
                                        <p:attrNameLst>
                                          <p:attrName>ppt_x</p:attrName>
                                        </p:attrNameLst>
                                      </p:cBhvr>
                                      <p:tavLst>
                                        <p:tav tm="0">
                                          <p:val>
                                            <p:strVal val="0-#ppt_w/2"/>
                                          </p:val>
                                        </p:tav>
                                        <p:tav tm="100000">
                                          <p:val>
                                            <p:strVal val="#ppt_x"/>
                                          </p:val>
                                        </p:tav>
                                      </p:tavLst>
                                    </p:anim>
                                    <p:anim calcmode="lin" valueType="num">
                                      <p:cBhvr additive="base">
                                        <p:cTn id="47" dur="50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9" decel="100000" fill="hold" grpId="0" nodeType="withEffect">
                                  <p:stCondLst>
                                    <p:cond delay="25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0-#ppt_w/2"/>
                                          </p:val>
                                        </p:tav>
                                        <p:tav tm="100000">
                                          <p:val>
                                            <p:strVal val="#ppt_x"/>
                                          </p:val>
                                        </p:tav>
                                      </p:tavLst>
                                    </p:anim>
                                    <p:anim calcmode="lin" valueType="num">
                                      <p:cBhvr additive="base">
                                        <p:cTn id="51" dur="500" fill="hold"/>
                                        <p:tgtEl>
                                          <p:spTgt spid="51"/>
                                        </p:tgtEl>
                                        <p:attrNameLst>
                                          <p:attrName>ppt_y</p:attrName>
                                        </p:attrNameLst>
                                      </p:cBhvr>
                                      <p:tavLst>
                                        <p:tav tm="0">
                                          <p:val>
                                            <p:strVal val="0-#ppt_h/2"/>
                                          </p:val>
                                        </p:tav>
                                        <p:tav tm="100000">
                                          <p:val>
                                            <p:strVal val="#ppt_y"/>
                                          </p:val>
                                        </p:tav>
                                      </p:tavLst>
                                    </p:anim>
                                  </p:childTnLst>
                                </p:cTn>
                              </p:par>
                              <p:par>
                                <p:cTn id="52" presetID="10" presetClass="entr" presetSubtype="0" fill="hold" grpId="0" nodeType="withEffect">
                                  <p:stCondLst>
                                    <p:cond delay="250"/>
                                  </p:stCondLst>
                                  <p:childTnLst>
                                    <p:set>
                                      <p:cBhvr>
                                        <p:cTn id="53" dur="1" fill="hold">
                                          <p:stCondLst>
                                            <p:cond delay="0"/>
                                          </p:stCondLst>
                                        </p:cTn>
                                        <p:tgtEl>
                                          <p:spTgt spid="53">
                                            <p:txEl>
                                              <p:pRg st="0" end="0"/>
                                            </p:txEl>
                                          </p:spTgt>
                                        </p:tgtEl>
                                        <p:attrNameLst>
                                          <p:attrName>style.visibility</p:attrName>
                                        </p:attrNameLst>
                                      </p:cBhvr>
                                      <p:to>
                                        <p:strVal val="visible"/>
                                      </p:to>
                                    </p:set>
                                    <p:animEffect transition="in" filter="fade">
                                      <p:cBhvr>
                                        <p:cTn id="54" dur="500"/>
                                        <p:tgtEl>
                                          <p:spTgt spid="53">
                                            <p:txEl>
                                              <p:pRg st="0" end="0"/>
                                            </p:txEl>
                                          </p:spTgt>
                                        </p:tgtEl>
                                      </p:cBhvr>
                                    </p:animEffect>
                                  </p:childTnLst>
                                </p:cTn>
                              </p:par>
                            </p:childTnLst>
                          </p:cTn>
                        </p:par>
                        <p:par>
                          <p:cTn id="55" fill="hold">
                            <p:stCondLst>
                              <p:cond delay="3400"/>
                            </p:stCondLst>
                            <p:childTnLst>
                              <p:par>
                                <p:cTn id="56" presetID="2" presetClass="entr" presetSubtype="2" decel="100000" fill="hold" grpId="0" nodeType="afterEffect">
                                  <p:stCondLst>
                                    <p:cond delay="0"/>
                                  </p:stCondLst>
                                  <p:childTnLst>
                                    <p:set>
                                      <p:cBhvr>
                                        <p:cTn id="57" dur="1" fill="hold">
                                          <p:stCondLst>
                                            <p:cond delay="0"/>
                                          </p:stCondLst>
                                        </p:cTn>
                                        <p:tgtEl>
                                          <p:spTgt spid="54">
                                            <p:txEl>
                                              <p:pRg st="0" end="0"/>
                                            </p:txEl>
                                          </p:spTgt>
                                        </p:tgtEl>
                                        <p:attrNameLst>
                                          <p:attrName>style.visibility</p:attrName>
                                        </p:attrNameLst>
                                      </p:cBhvr>
                                      <p:to>
                                        <p:strVal val="visible"/>
                                      </p:to>
                                    </p:set>
                                    <p:anim calcmode="lin" valueType="num">
                                      <p:cBhvr additive="base">
                                        <p:cTn id="58" dur="35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59" dur="35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3750"/>
                            </p:stCondLst>
                            <p:childTnLst>
                              <p:par>
                                <p:cTn id="61" presetID="2" presetClass="entr" presetSubtype="8" decel="100000" fill="hold" grpId="0" nodeType="afterEffect">
                                  <p:stCondLst>
                                    <p:cond delay="25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0-#ppt_w/2"/>
                                          </p:val>
                                        </p:tav>
                                        <p:tav tm="100000">
                                          <p:val>
                                            <p:strVal val="#ppt_x"/>
                                          </p:val>
                                        </p:tav>
                                      </p:tavLst>
                                    </p:anim>
                                    <p:anim calcmode="lin" valueType="num">
                                      <p:cBhvr additive="base">
                                        <p:cTn id="64" dur="500" fill="hold"/>
                                        <p:tgtEl>
                                          <p:spTgt spid="56"/>
                                        </p:tgtEl>
                                        <p:attrNameLst>
                                          <p:attrName>ppt_y</p:attrName>
                                        </p:attrNameLst>
                                      </p:cBhvr>
                                      <p:tavLst>
                                        <p:tav tm="0">
                                          <p:val>
                                            <p:strVal val="#ppt_y"/>
                                          </p:val>
                                        </p:tav>
                                        <p:tav tm="100000">
                                          <p:val>
                                            <p:strVal val="#ppt_y"/>
                                          </p:val>
                                        </p:tav>
                                      </p:tavLst>
                                    </p:anim>
                                  </p:childTnLst>
                                </p:cTn>
                              </p:par>
                              <p:par>
                                <p:cTn id="65" presetID="2" presetClass="entr" presetSubtype="9" decel="100000" fill="hold" grpId="0" nodeType="withEffect">
                                  <p:stCondLst>
                                    <p:cond delay="25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0-#ppt_w/2"/>
                                          </p:val>
                                        </p:tav>
                                        <p:tav tm="100000">
                                          <p:val>
                                            <p:strVal val="#ppt_x"/>
                                          </p:val>
                                        </p:tav>
                                      </p:tavLst>
                                    </p:anim>
                                    <p:anim calcmode="lin" valueType="num">
                                      <p:cBhvr additive="base">
                                        <p:cTn id="68" dur="500" fill="hold"/>
                                        <p:tgtEl>
                                          <p:spTgt spid="55"/>
                                        </p:tgtEl>
                                        <p:attrNameLst>
                                          <p:attrName>ppt_y</p:attrName>
                                        </p:attrNameLst>
                                      </p:cBhvr>
                                      <p:tavLst>
                                        <p:tav tm="0">
                                          <p:val>
                                            <p:strVal val="0-#ppt_h/2"/>
                                          </p:val>
                                        </p:tav>
                                        <p:tav tm="100000">
                                          <p:val>
                                            <p:strVal val="#ppt_y"/>
                                          </p:val>
                                        </p:tav>
                                      </p:tavLst>
                                    </p:anim>
                                  </p:childTnLst>
                                </p:cTn>
                              </p:par>
                              <p:par>
                                <p:cTn id="69" presetID="10" presetClass="entr" presetSubtype="0" fill="hold" grpId="0" nodeType="withEffect">
                                  <p:stCondLst>
                                    <p:cond delay="25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childTnLst>
                          </p:cTn>
                        </p:par>
                        <p:par>
                          <p:cTn id="72" fill="hold">
                            <p:stCondLst>
                              <p:cond delay="4500"/>
                            </p:stCondLst>
                            <p:childTnLst>
                              <p:par>
                                <p:cTn id="73" presetID="2" presetClass="entr" presetSubtype="2" decel="100000" fill="hold" grpId="0" nodeType="afterEffect">
                                  <p:stCondLst>
                                    <p:cond delay="0"/>
                                  </p:stCondLst>
                                  <p:childTnLst>
                                    <p:set>
                                      <p:cBhvr>
                                        <p:cTn id="74" dur="1" fill="hold">
                                          <p:stCondLst>
                                            <p:cond delay="0"/>
                                          </p:stCondLst>
                                        </p:cTn>
                                        <p:tgtEl>
                                          <p:spTgt spid="58">
                                            <p:txEl>
                                              <p:pRg st="0" end="0"/>
                                            </p:txEl>
                                          </p:spTgt>
                                        </p:tgtEl>
                                        <p:attrNameLst>
                                          <p:attrName>style.visibility</p:attrName>
                                        </p:attrNameLst>
                                      </p:cBhvr>
                                      <p:to>
                                        <p:strVal val="visible"/>
                                      </p:to>
                                    </p:set>
                                    <p:anim calcmode="lin" valueType="num">
                                      <p:cBhvr additive="base">
                                        <p:cTn id="75" dur="350" fill="hold"/>
                                        <p:tgtEl>
                                          <p:spTgt spid="58">
                                            <p:txEl>
                                              <p:pRg st="0" end="0"/>
                                            </p:txEl>
                                          </p:spTgt>
                                        </p:tgtEl>
                                        <p:attrNameLst>
                                          <p:attrName>ppt_x</p:attrName>
                                        </p:attrNameLst>
                                      </p:cBhvr>
                                      <p:tavLst>
                                        <p:tav tm="0">
                                          <p:val>
                                            <p:strVal val="1+#ppt_w/2"/>
                                          </p:val>
                                        </p:tav>
                                        <p:tav tm="100000">
                                          <p:val>
                                            <p:strVal val="#ppt_x"/>
                                          </p:val>
                                        </p:tav>
                                      </p:tavLst>
                                    </p:anim>
                                    <p:anim calcmode="lin" valueType="num">
                                      <p:cBhvr additive="base">
                                        <p:cTn id="76" dur="350" fill="hold"/>
                                        <p:tgtEl>
                                          <p:spTgt spid="58">
                                            <p:txEl>
                                              <p:pRg st="0" end="0"/>
                                            </p:txEl>
                                          </p:spTgt>
                                        </p:tgtEl>
                                        <p:attrNameLst>
                                          <p:attrName>ppt_y</p:attrName>
                                        </p:attrNameLst>
                                      </p:cBhvr>
                                      <p:tavLst>
                                        <p:tav tm="0">
                                          <p:val>
                                            <p:strVal val="#ppt_y"/>
                                          </p:val>
                                        </p:tav>
                                        <p:tav tm="100000">
                                          <p:val>
                                            <p:strVal val="#ppt_y"/>
                                          </p:val>
                                        </p:tav>
                                      </p:tavLst>
                                    </p:anim>
                                  </p:childTnLst>
                                </p:cTn>
                              </p:par>
                            </p:childTnLst>
                          </p:cTn>
                        </p:par>
                        <p:par>
                          <p:cTn id="77" fill="hold">
                            <p:stCondLst>
                              <p:cond delay="4850"/>
                            </p:stCondLst>
                            <p:childTnLst>
                              <p:par>
                                <p:cTn id="78" presetID="2" presetClass="entr" presetSubtype="8" decel="100000" fill="hold" grpId="0" nodeType="afterEffect">
                                  <p:stCondLst>
                                    <p:cond delay="250"/>
                                  </p:stCondLst>
                                  <p:childTnLst>
                                    <p:set>
                                      <p:cBhvr>
                                        <p:cTn id="79" dur="1" fill="hold">
                                          <p:stCondLst>
                                            <p:cond delay="0"/>
                                          </p:stCondLst>
                                        </p:cTn>
                                        <p:tgtEl>
                                          <p:spTgt spid="60"/>
                                        </p:tgtEl>
                                        <p:attrNameLst>
                                          <p:attrName>style.visibility</p:attrName>
                                        </p:attrNameLst>
                                      </p:cBhvr>
                                      <p:to>
                                        <p:strVal val="visible"/>
                                      </p:to>
                                    </p:set>
                                    <p:anim calcmode="lin" valueType="num">
                                      <p:cBhvr additive="base">
                                        <p:cTn id="80" dur="500" fill="hold"/>
                                        <p:tgtEl>
                                          <p:spTgt spid="60"/>
                                        </p:tgtEl>
                                        <p:attrNameLst>
                                          <p:attrName>ppt_x</p:attrName>
                                        </p:attrNameLst>
                                      </p:cBhvr>
                                      <p:tavLst>
                                        <p:tav tm="0">
                                          <p:val>
                                            <p:strVal val="0-#ppt_w/2"/>
                                          </p:val>
                                        </p:tav>
                                        <p:tav tm="100000">
                                          <p:val>
                                            <p:strVal val="#ppt_x"/>
                                          </p:val>
                                        </p:tav>
                                      </p:tavLst>
                                    </p:anim>
                                    <p:anim calcmode="lin" valueType="num">
                                      <p:cBhvr additive="base">
                                        <p:cTn id="81" dur="500" fill="hold"/>
                                        <p:tgtEl>
                                          <p:spTgt spid="60"/>
                                        </p:tgtEl>
                                        <p:attrNameLst>
                                          <p:attrName>ppt_y</p:attrName>
                                        </p:attrNameLst>
                                      </p:cBhvr>
                                      <p:tavLst>
                                        <p:tav tm="0">
                                          <p:val>
                                            <p:strVal val="#ppt_y"/>
                                          </p:val>
                                        </p:tav>
                                        <p:tav tm="100000">
                                          <p:val>
                                            <p:strVal val="#ppt_y"/>
                                          </p:val>
                                        </p:tav>
                                      </p:tavLst>
                                    </p:anim>
                                  </p:childTnLst>
                                </p:cTn>
                              </p:par>
                              <p:par>
                                <p:cTn id="82" presetID="2" presetClass="entr" presetSubtype="9" decel="100000" fill="hold" grpId="0" nodeType="withEffect">
                                  <p:stCondLst>
                                    <p:cond delay="25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0-#ppt_w/2"/>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par>
                                <p:cTn id="86" presetID="10" presetClass="entr" presetSubtype="0" fill="hold" grpId="0" nodeType="withEffect">
                                  <p:stCondLst>
                                    <p:cond delay="250"/>
                                  </p:stCondLst>
                                  <p:childTnLst>
                                    <p:set>
                                      <p:cBhvr>
                                        <p:cTn id="87" dur="1" fill="hold">
                                          <p:stCondLst>
                                            <p:cond delay="0"/>
                                          </p:stCondLst>
                                        </p:cTn>
                                        <p:tgtEl>
                                          <p:spTgt spid="61">
                                            <p:txEl>
                                              <p:pRg st="0" end="0"/>
                                            </p:txEl>
                                          </p:spTgt>
                                        </p:tgtEl>
                                        <p:attrNameLst>
                                          <p:attrName>style.visibility</p:attrName>
                                        </p:attrNameLst>
                                      </p:cBhvr>
                                      <p:to>
                                        <p:strVal val="visible"/>
                                      </p:to>
                                    </p:set>
                                    <p:animEffect transition="in" filter="fade">
                                      <p:cBhvr>
                                        <p:cTn id="88" dur="500"/>
                                        <p:tgtEl>
                                          <p:spTgt spid="61">
                                            <p:txEl>
                                              <p:pRg st="0" end="0"/>
                                            </p:txEl>
                                          </p:spTgt>
                                        </p:tgtEl>
                                      </p:cBhvr>
                                    </p:animEffect>
                                  </p:childTnLst>
                                </p:cTn>
                              </p:par>
                            </p:childTnLst>
                          </p:cTn>
                        </p:par>
                        <p:par>
                          <p:cTn id="89" fill="hold">
                            <p:stCondLst>
                              <p:cond delay="5600"/>
                            </p:stCondLst>
                            <p:childTnLst>
                              <p:par>
                                <p:cTn id="90" presetID="2" presetClass="entr" presetSubtype="2" decel="100000" fill="hold" grpId="0" nodeType="afterEffect">
                                  <p:stCondLst>
                                    <p:cond delay="0"/>
                                  </p:stCondLst>
                                  <p:childTnLst>
                                    <p:set>
                                      <p:cBhvr>
                                        <p:cTn id="91" dur="1" fill="hold">
                                          <p:stCondLst>
                                            <p:cond delay="0"/>
                                          </p:stCondLst>
                                        </p:cTn>
                                        <p:tgtEl>
                                          <p:spTgt spid="62">
                                            <p:txEl>
                                              <p:pRg st="0" end="0"/>
                                            </p:txEl>
                                          </p:spTgt>
                                        </p:tgtEl>
                                        <p:attrNameLst>
                                          <p:attrName>style.visibility</p:attrName>
                                        </p:attrNameLst>
                                      </p:cBhvr>
                                      <p:to>
                                        <p:strVal val="visible"/>
                                      </p:to>
                                    </p:set>
                                    <p:anim calcmode="lin" valueType="num">
                                      <p:cBhvr additive="base">
                                        <p:cTn id="92" dur="35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93" dur="35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7" grpId="0" animBg="1"/>
      <p:bldP spid="28" grpId="0" animBg="1"/>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7" grpId="0" build="p">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350" fill="hold"/>
                        <p:tgtEl>
                          <p:spTgt spid="47"/>
                        </p:tgtEl>
                        <p:attrNameLst>
                          <p:attrName>ppt_x</p:attrName>
                        </p:attrNameLst>
                      </p:cBhvr>
                      <p:tavLst>
                        <p:tav tm="0">
                          <p:val>
                            <p:strVal val="1+#ppt_w/2"/>
                          </p:val>
                        </p:tav>
                        <p:tav tm="100000">
                          <p:val>
                            <p:strVal val="#ppt_x"/>
                          </p:val>
                        </p:tav>
                      </p:tavLst>
                    </p:anim>
                    <p:anim calcmode="lin" valueType="num">
                      <p:cBhvr additive="base">
                        <p:cTn dur="350" fill="hold"/>
                        <p:tgtEl>
                          <p:spTgt spid="47"/>
                        </p:tgtEl>
                        <p:attrNameLst>
                          <p:attrName>ppt_y</p:attrName>
                        </p:attrNameLst>
                      </p:cBhvr>
                      <p:tavLst>
                        <p:tav tm="0">
                          <p:val>
                            <p:strVal val="#ppt_y"/>
                          </p:val>
                        </p:tav>
                        <p:tav tm="100000">
                          <p:val>
                            <p:strVal val="#ppt_y"/>
                          </p:val>
                        </p:tav>
                      </p:tavLst>
                    </p:anim>
                  </p:childTnLst>
                </p:cTn>
              </p:par>
            </p:tnLst>
          </p:tmpl>
        </p:tmplLst>
      </p:bldP>
      <p:bldP spid="51" grpId="0" animBg="1"/>
      <p:bldP spid="52" grpId="0" animBg="1"/>
      <p:bldP spid="53" grpId="0" build="p">
        <p:tmplLst>
          <p:tmpl lvl="1">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350" fill="hold"/>
                        <p:tgtEl>
                          <p:spTgt spid="54"/>
                        </p:tgtEl>
                        <p:attrNameLst>
                          <p:attrName>ppt_x</p:attrName>
                        </p:attrNameLst>
                      </p:cBhvr>
                      <p:tavLst>
                        <p:tav tm="0">
                          <p:val>
                            <p:strVal val="1+#ppt_w/2"/>
                          </p:val>
                        </p:tav>
                        <p:tav tm="100000">
                          <p:val>
                            <p:strVal val="#ppt_x"/>
                          </p:val>
                        </p:tav>
                      </p:tavLst>
                    </p:anim>
                    <p:anim calcmode="lin" valueType="num">
                      <p:cBhvr additive="base">
                        <p:cTn dur="350" fill="hold"/>
                        <p:tgtEl>
                          <p:spTgt spid="54"/>
                        </p:tgtEl>
                        <p:attrNameLst>
                          <p:attrName>ppt_y</p:attrName>
                        </p:attrNameLst>
                      </p:cBhvr>
                      <p:tavLst>
                        <p:tav tm="0">
                          <p:val>
                            <p:strVal val="#ppt_y"/>
                          </p:val>
                        </p:tav>
                        <p:tav tm="100000">
                          <p:val>
                            <p:strVal val="#ppt_y"/>
                          </p:val>
                        </p:tav>
                      </p:tavLst>
                    </p:anim>
                  </p:childTnLst>
                </p:cTn>
              </p:par>
            </p:tnLst>
          </p:tmpl>
        </p:tmplLst>
      </p:bldP>
      <p:bldP spid="55" grpId="0" animBg="1"/>
      <p:bldP spid="56" grpId="0" animBg="1"/>
      <p:bldP spid="57" grpId="0" build="p">
        <p:tmplLst>
          <p:tmpl lvl="1">
            <p:tnLst>
              <p:par>
                <p:cTn presetID="10" presetClass="entr" presetSubtype="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2" presetClass="entr" presetSubtype="2" decel="10000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350" fill="hold"/>
                        <p:tgtEl>
                          <p:spTgt spid="58"/>
                        </p:tgtEl>
                        <p:attrNameLst>
                          <p:attrName>ppt_x</p:attrName>
                        </p:attrNameLst>
                      </p:cBhvr>
                      <p:tavLst>
                        <p:tav tm="0">
                          <p:val>
                            <p:strVal val="1+#ppt_w/2"/>
                          </p:val>
                        </p:tav>
                        <p:tav tm="100000">
                          <p:val>
                            <p:strVal val="#ppt_x"/>
                          </p:val>
                        </p:tav>
                      </p:tavLst>
                    </p:anim>
                    <p:anim calcmode="lin" valueType="num">
                      <p:cBhvr additive="base">
                        <p:cTn dur="350" fill="hold"/>
                        <p:tgtEl>
                          <p:spTgt spid="58"/>
                        </p:tgtEl>
                        <p:attrNameLst>
                          <p:attrName>ppt_y</p:attrName>
                        </p:attrNameLst>
                      </p:cBhvr>
                      <p:tavLst>
                        <p:tav tm="0">
                          <p:val>
                            <p:strVal val="#ppt_y"/>
                          </p:val>
                        </p:tav>
                        <p:tav tm="100000">
                          <p:val>
                            <p:strVal val="#ppt_y"/>
                          </p:val>
                        </p:tav>
                      </p:tavLst>
                    </p:anim>
                  </p:childTnLst>
                </p:cTn>
              </p:par>
            </p:tnLst>
          </p:tmpl>
        </p:tmplLst>
      </p:bldP>
      <p:bldP spid="59" grpId="0" animBg="1"/>
      <p:bldP spid="60" grpId="0" animBg="1"/>
      <p:bldP spid="61" grpId="0" build="p">
        <p:tmplLst>
          <p:tmpl lvl="1">
            <p:tnLst>
              <p:par>
                <p:cTn presetID="10" presetClass="entr" presetSubtype="0" fill="hold" nodeType="withEffect">
                  <p:stCondLst>
                    <p:cond delay="25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350" fill="hold"/>
                        <p:tgtEl>
                          <p:spTgt spid="62"/>
                        </p:tgtEl>
                        <p:attrNameLst>
                          <p:attrName>ppt_x</p:attrName>
                        </p:attrNameLst>
                      </p:cBhvr>
                      <p:tavLst>
                        <p:tav tm="0">
                          <p:val>
                            <p:strVal val="1+#ppt_w/2"/>
                          </p:val>
                        </p:tav>
                        <p:tav tm="100000">
                          <p:val>
                            <p:strVal val="#ppt_x"/>
                          </p:val>
                        </p:tav>
                      </p:tavLst>
                    </p:anim>
                    <p:anim calcmode="lin" valueType="num">
                      <p:cBhvr additive="base">
                        <p:cTn dur="350" fill="hold"/>
                        <p:tgtEl>
                          <p:spTgt spid="62"/>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0" y="4207396"/>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sp>
        <p:nvSpPr>
          <p:cNvPr id="6" name="テキスト プレースホルダー 5"/>
          <p:cNvSpPr>
            <a:spLocks noGrp="1"/>
          </p:cNvSpPr>
          <p:nvPr>
            <p:ph type="body" sz="quarter" idx="14" hasCustomPrompt="1"/>
          </p:nvPr>
        </p:nvSpPr>
        <p:spPr>
          <a:xfrm>
            <a:off x="9287222" y="4798894"/>
            <a:ext cx="8424936" cy="315291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1" name="対角する 2 つの角を切り取った四角形 10"/>
          <p:cNvSpPr/>
          <p:nvPr userDrawn="1"/>
        </p:nvSpPr>
        <p:spPr>
          <a:xfrm rot="21226749">
            <a:off x="2296845" y="2977659"/>
            <a:ext cx="6170183" cy="617018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対角する 2 つの角を切り取った四角形 6"/>
          <p:cNvSpPr/>
          <p:nvPr userDrawn="1"/>
        </p:nvSpPr>
        <p:spPr>
          <a:xfrm rot="21054230">
            <a:off x="1804011" y="2574531"/>
            <a:ext cx="6170183" cy="617018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図プレースホルダー 8"/>
          <p:cNvSpPr>
            <a:spLocks noGrp="1"/>
          </p:cNvSpPr>
          <p:nvPr>
            <p:ph type="pic" sz="quarter" idx="16" hasCustomPrompt="1"/>
          </p:nvPr>
        </p:nvSpPr>
        <p:spPr>
          <a:xfrm rot="21432298">
            <a:off x="1871250" y="2601650"/>
            <a:ext cx="6312346" cy="6310881"/>
          </a:xfrm>
          <a:prstGeom prst="snip2DiagRect">
            <a:avLst/>
          </a:prstGeom>
          <a:solidFill>
            <a:schemeClr val="bg1">
              <a:lumMod val="95000"/>
            </a:schemeClr>
          </a:solidFill>
          <a:effectLst/>
        </p:spPr>
        <p:txBody>
          <a:bodyPr/>
          <a:lstStyle>
            <a:lvl1pPr>
              <a:defRPr/>
            </a:lvl1pPr>
          </a:lstStyle>
          <a:p>
            <a:r>
              <a:rPr lang="en-US" dirty="0" smtClean="0"/>
              <a:t>Add Image</a:t>
            </a:r>
            <a:endParaRPr lang="en-US" dirty="0"/>
          </a:p>
        </p:txBody>
      </p:sp>
      <p:sp>
        <p:nvSpPr>
          <p:cNvPr id="23" name="テキスト プレースホルダー 22"/>
          <p:cNvSpPr>
            <a:spLocks noGrp="1"/>
          </p:cNvSpPr>
          <p:nvPr>
            <p:ph type="body" sz="quarter" idx="13" hasCustomPrompt="1"/>
          </p:nvPr>
        </p:nvSpPr>
        <p:spPr>
          <a:xfrm>
            <a:off x="9287222" y="3703340"/>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55303843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8" decel="100000" fill="hold" nodeType="after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1" grpId="0" animBg="1"/>
      <p:bldP spid="7" grpId="0" animBg="1"/>
      <p:bldP spid="9" grpId="0" animBg="1"/>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7" name="片側の 2 つの角を切り取った四角形 6"/>
          <p:cNvSpPr/>
          <p:nvPr userDrawn="1"/>
        </p:nvSpPr>
        <p:spPr>
          <a:xfrm rot="10800000">
            <a:off x="4493208" y="3801917"/>
            <a:ext cx="1872000" cy="1872000"/>
          </a:xfrm>
          <a:prstGeom prst="snip2Same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片側の 2 つの角を切り取った四角形 18"/>
          <p:cNvSpPr/>
          <p:nvPr userDrawn="1"/>
        </p:nvSpPr>
        <p:spPr>
          <a:xfrm>
            <a:off x="6335934" y="5673120"/>
            <a:ext cx="1872000" cy="1872000"/>
          </a:xfrm>
          <a:prstGeom prst="snip2SameRect">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片側の 2 つの角を切り取った四角形 19"/>
          <p:cNvSpPr/>
          <p:nvPr userDrawn="1"/>
        </p:nvSpPr>
        <p:spPr>
          <a:xfrm>
            <a:off x="2621207" y="5673918"/>
            <a:ext cx="1872000" cy="1872000"/>
          </a:xfrm>
          <a:prstGeom prst="snip2Same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片側の 2 つの角を切り取った四角形 26"/>
          <p:cNvSpPr/>
          <p:nvPr userDrawn="1"/>
        </p:nvSpPr>
        <p:spPr>
          <a:xfrm>
            <a:off x="10080000" y="5673919"/>
            <a:ext cx="1872000" cy="1872000"/>
          </a:xfrm>
          <a:prstGeom prst="snip2Same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片側の 2 つの角を切り取った四角形 27"/>
          <p:cNvSpPr/>
          <p:nvPr userDrawn="1"/>
        </p:nvSpPr>
        <p:spPr>
          <a:xfrm rot="10800000">
            <a:off x="11952000" y="3801120"/>
            <a:ext cx="1872000" cy="1872000"/>
          </a:xfrm>
          <a:prstGeom prst="snip2SameRect">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片側の 2 つの角を切り取った四角形 28"/>
          <p:cNvSpPr/>
          <p:nvPr userDrawn="1"/>
        </p:nvSpPr>
        <p:spPr>
          <a:xfrm rot="10800000">
            <a:off x="8208000" y="3801918"/>
            <a:ext cx="1872000" cy="1872000"/>
          </a:xfrm>
          <a:prstGeom prst="snip2Same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片側の 2 つの角を切り取った四角形 29"/>
          <p:cNvSpPr/>
          <p:nvPr userDrawn="1"/>
        </p:nvSpPr>
        <p:spPr>
          <a:xfrm>
            <a:off x="13824000" y="5673919"/>
            <a:ext cx="1872000" cy="1872000"/>
          </a:xfrm>
          <a:prstGeom prst="snip2Same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テキスト プレースホルダー 22"/>
          <p:cNvSpPr>
            <a:spLocks noGrp="1"/>
          </p:cNvSpPr>
          <p:nvPr>
            <p:ph type="body" sz="quarter" idx="15" hasCustomPrompt="1"/>
          </p:nvPr>
        </p:nvSpPr>
        <p:spPr>
          <a:xfrm>
            <a:off x="2621208" y="6105376"/>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3" name="テキスト プレースホルダー 22"/>
          <p:cNvSpPr>
            <a:spLocks noGrp="1"/>
          </p:cNvSpPr>
          <p:nvPr>
            <p:ph type="body" sz="quarter" idx="16" hasCustomPrompt="1"/>
          </p:nvPr>
        </p:nvSpPr>
        <p:spPr>
          <a:xfrm>
            <a:off x="4488706" y="4089152"/>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4" name="テキスト プレースホルダー 22"/>
          <p:cNvSpPr>
            <a:spLocks noGrp="1"/>
          </p:cNvSpPr>
          <p:nvPr>
            <p:ph type="body" sz="quarter" idx="17" hasCustomPrompt="1"/>
          </p:nvPr>
        </p:nvSpPr>
        <p:spPr>
          <a:xfrm>
            <a:off x="6334894" y="6105376"/>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5" name="テキスト プレースホルダー 22"/>
          <p:cNvSpPr>
            <a:spLocks noGrp="1"/>
          </p:cNvSpPr>
          <p:nvPr>
            <p:ph type="body" sz="quarter" idx="18" hasCustomPrompt="1"/>
          </p:nvPr>
        </p:nvSpPr>
        <p:spPr>
          <a:xfrm>
            <a:off x="8202392" y="4089152"/>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6" name="テキスト プレースホルダー 22"/>
          <p:cNvSpPr>
            <a:spLocks noGrp="1"/>
          </p:cNvSpPr>
          <p:nvPr>
            <p:ph type="body" sz="quarter" idx="19" hasCustomPrompt="1"/>
          </p:nvPr>
        </p:nvSpPr>
        <p:spPr>
          <a:xfrm>
            <a:off x="10084502" y="6105376"/>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7" name="テキスト プレースホルダー 22"/>
          <p:cNvSpPr>
            <a:spLocks noGrp="1"/>
          </p:cNvSpPr>
          <p:nvPr>
            <p:ph type="body" sz="quarter" idx="20" hasCustomPrompt="1"/>
          </p:nvPr>
        </p:nvSpPr>
        <p:spPr>
          <a:xfrm>
            <a:off x="11952000" y="4089152"/>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38" name="テキスト プレースホルダー 22"/>
          <p:cNvSpPr>
            <a:spLocks noGrp="1"/>
          </p:cNvSpPr>
          <p:nvPr>
            <p:ph type="body" sz="quarter" idx="21" hasCustomPrompt="1"/>
          </p:nvPr>
        </p:nvSpPr>
        <p:spPr>
          <a:xfrm>
            <a:off x="13824000" y="6105376"/>
            <a:ext cx="1872000" cy="1080120"/>
          </a:xfrm>
        </p:spPr>
        <p:txBody>
          <a:bodyPr anchor="ctr">
            <a:normAutofit/>
          </a:bodyPr>
          <a:lstStyle>
            <a:lvl1pPr algn="ctr">
              <a:defRPr sz="6000">
                <a:solidFill>
                  <a:schemeClr val="tx1">
                    <a:lumMod val="60000"/>
                    <a:lumOff val="40000"/>
                  </a:schemeClr>
                </a:solidFill>
                <a:latin typeface="+mj-lt"/>
              </a:defRPr>
            </a:lvl1pPr>
          </a:lstStyle>
          <a:p>
            <a:pPr lvl="0"/>
            <a:r>
              <a:rPr lang="en-US" dirty="0" smtClean="0"/>
              <a:t>1999</a:t>
            </a:r>
            <a:endParaRPr lang="en-US" dirty="0"/>
          </a:p>
        </p:txBody>
      </p:sp>
      <p:sp>
        <p:nvSpPr>
          <p:cNvPr id="40" name="テキスト プレースホルダー 5"/>
          <p:cNvSpPr>
            <a:spLocks noGrp="1"/>
          </p:cNvSpPr>
          <p:nvPr>
            <p:ph type="body" sz="quarter" idx="14" hasCustomPrompt="1"/>
          </p:nvPr>
        </p:nvSpPr>
        <p:spPr>
          <a:xfrm>
            <a:off x="1870398" y="7519764"/>
            <a:ext cx="3348165" cy="1394722"/>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1" name="テキスト プレースホルダー 5"/>
          <p:cNvSpPr>
            <a:spLocks noGrp="1"/>
          </p:cNvSpPr>
          <p:nvPr>
            <p:ph type="body" sz="quarter" idx="22" hasCustomPrompt="1"/>
          </p:nvPr>
        </p:nvSpPr>
        <p:spPr>
          <a:xfrm>
            <a:off x="3675189" y="2407196"/>
            <a:ext cx="3348165" cy="1394722"/>
          </a:xfrm>
        </p:spPr>
        <p:txBody>
          <a:bodyPr anchor="b">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2" name="テキスト プレースホルダー 5"/>
          <p:cNvSpPr>
            <a:spLocks noGrp="1"/>
          </p:cNvSpPr>
          <p:nvPr>
            <p:ph type="body" sz="quarter" idx="23" hasCustomPrompt="1"/>
          </p:nvPr>
        </p:nvSpPr>
        <p:spPr>
          <a:xfrm>
            <a:off x="5597851" y="7545919"/>
            <a:ext cx="3348165" cy="1394722"/>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3" name="テキスト プレースホルダー 5"/>
          <p:cNvSpPr>
            <a:spLocks noGrp="1"/>
          </p:cNvSpPr>
          <p:nvPr>
            <p:ph type="body" sz="quarter" idx="24" hasCustomPrompt="1"/>
          </p:nvPr>
        </p:nvSpPr>
        <p:spPr>
          <a:xfrm>
            <a:off x="9341917" y="7545919"/>
            <a:ext cx="3348165" cy="1394722"/>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4" name="テキスト プレースホルダー 5"/>
          <p:cNvSpPr>
            <a:spLocks noGrp="1"/>
          </p:cNvSpPr>
          <p:nvPr>
            <p:ph type="body" sz="quarter" idx="25" hasCustomPrompt="1"/>
          </p:nvPr>
        </p:nvSpPr>
        <p:spPr>
          <a:xfrm>
            <a:off x="13085917" y="7522559"/>
            <a:ext cx="3348165" cy="1394722"/>
          </a:xfrm>
        </p:spPr>
        <p:txBody>
          <a:bodyPr>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5" name="テキスト プレースホルダー 5"/>
          <p:cNvSpPr>
            <a:spLocks noGrp="1"/>
          </p:cNvSpPr>
          <p:nvPr>
            <p:ph type="body" sz="quarter" idx="26" hasCustomPrompt="1"/>
          </p:nvPr>
        </p:nvSpPr>
        <p:spPr>
          <a:xfrm>
            <a:off x="7451225" y="2407196"/>
            <a:ext cx="3348165" cy="1394722"/>
          </a:xfrm>
        </p:spPr>
        <p:txBody>
          <a:bodyPr anchor="b">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6" name="テキスト プレースホルダー 5"/>
          <p:cNvSpPr>
            <a:spLocks noGrp="1"/>
          </p:cNvSpPr>
          <p:nvPr>
            <p:ph type="body" sz="quarter" idx="27" hasCustomPrompt="1"/>
          </p:nvPr>
        </p:nvSpPr>
        <p:spPr>
          <a:xfrm>
            <a:off x="11213917" y="2404844"/>
            <a:ext cx="3348165" cy="1394722"/>
          </a:xfrm>
        </p:spPr>
        <p:txBody>
          <a:bodyPr anchor="b">
            <a:normAutofit/>
          </a:bodyPr>
          <a:lstStyle>
            <a:lvl1pPr algn="ctr">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312829763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250"/>
                                  </p:stCondLst>
                                  <p:childTnLst>
                                    <p:set>
                                      <p:cBhvr>
                                        <p:cTn id="27" dur="1" fill="hold">
                                          <p:stCondLst>
                                            <p:cond delay="0"/>
                                          </p:stCondLst>
                                        </p:cTn>
                                        <p:tgtEl>
                                          <p:spTgt spid="31">
                                            <p:txEl>
                                              <p:pRg st="0" end="0"/>
                                            </p:txEl>
                                          </p:spTgt>
                                        </p:tgtEl>
                                        <p:attrNameLst>
                                          <p:attrName>style.visibility</p:attrName>
                                        </p:attrNameLst>
                                      </p:cBhvr>
                                      <p:to>
                                        <p:strVal val="visible"/>
                                      </p:to>
                                    </p:set>
                                    <p:animEffect transition="in" filter="fade">
                                      <p:cBhvr>
                                        <p:cTn id="28" dur="500"/>
                                        <p:tgtEl>
                                          <p:spTgt spid="31">
                                            <p:txEl>
                                              <p:pRg st="0" end="0"/>
                                            </p:txEl>
                                          </p:spTgt>
                                        </p:tgtEl>
                                      </p:cBhvr>
                                    </p:animEffect>
                                  </p:childTnLst>
                                </p:cTn>
                              </p:par>
                              <p:par>
                                <p:cTn id="29" presetID="2" presetClass="entr" presetSubtype="4" decel="100000" fill="hold" grpId="0" nodeType="withEffect">
                                  <p:stCondLst>
                                    <p:cond delay="250"/>
                                  </p:stCondLst>
                                  <p:childTnLst>
                                    <p:set>
                                      <p:cBhvr>
                                        <p:cTn id="30" dur="1" fill="hold">
                                          <p:stCondLst>
                                            <p:cond delay="0"/>
                                          </p:stCondLst>
                                        </p:cTn>
                                        <p:tgtEl>
                                          <p:spTgt spid="40">
                                            <p:txEl>
                                              <p:pRg st="0" end="0"/>
                                            </p:txEl>
                                          </p:spTgt>
                                        </p:tgtEl>
                                        <p:attrNameLst>
                                          <p:attrName>style.visibility</p:attrName>
                                        </p:attrNameLst>
                                      </p:cBhvr>
                                      <p:to>
                                        <p:strVal val="visible"/>
                                      </p:to>
                                    </p:set>
                                    <p:anim calcmode="lin" valueType="num">
                                      <p:cBhvr additive="base">
                                        <p:cTn id="31"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1" decel="100000" fill="hold" grpId="0" nodeType="afterEffect">
                                  <p:stCondLst>
                                    <p:cond delay="25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500"/>
                                  </p:stCondLst>
                                  <p:childTnLst>
                                    <p:set>
                                      <p:cBhvr>
                                        <p:cTn id="39" dur="1" fill="hold">
                                          <p:stCondLst>
                                            <p:cond delay="0"/>
                                          </p:stCondLst>
                                        </p:cTn>
                                        <p:tgtEl>
                                          <p:spTgt spid="33">
                                            <p:txEl>
                                              <p:pRg st="0" end="0"/>
                                            </p:txEl>
                                          </p:spTgt>
                                        </p:tgtEl>
                                        <p:attrNameLst>
                                          <p:attrName>style.visibility</p:attrName>
                                        </p:attrNameLst>
                                      </p:cBhvr>
                                      <p:to>
                                        <p:strVal val="visible"/>
                                      </p:to>
                                    </p:set>
                                    <p:animEffect transition="in" filter="fade">
                                      <p:cBhvr>
                                        <p:cTn id="40" dur="500"/>
                                        <p:tgtEl>
                                          <p:spTgt spid="33">
                                            <p:txEl>
                                              <p:pRg st="0" end="0"/>
                                            </p:txEl>
                                          </p:spTgt>
                                        </p:tgtEl>
                                      </p:cBhvr>
                                    </p:animEffect>
                                  </p:childTnLst>
                                </p:cTn>
                              </p:par>
                              <p:par>
                                <p:cTn id="41" presetID="2" presetClass="entr" presetSubtype="1" decel="100000" fill="hold" grpId="0" nodeType="withEffect">
                                  <p:stCondLst>
                                    <p:cond delay="50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0-#ppt_h/2"/>
                                          </p:val>
                                        </p:tav>
                                        <p:tav tm="100000">
                                          <p:val>
                                            <p:strVal val="#ppt_y"/>
                                          </p:val>
                                        </p:tav>
                                      </p:tavLst>
                                    </p:anim>
                                  </p:childTnLst>
                                </p:cTn>
                              </p:par>
                            </p:childTnLst>
                          </p:cTn>
                        </p:par>
                        <p:par>
                          <p:cTn id="45" fill="hold">
                            <p:stCondLst>
                              <p:cond delay="2500"/>
                            </p:stCondLst>
                            <p:childTnLst>
                              <p:par>
                                <p:cTn id="46" presetID="2" presetClass="entr" presetSubtype="4" decel="100000" fill="hold" grpId="0" nodeType="afterEffect">
                                  <p:stCondLst>
                                    <p:cond delay="25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5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childTnLst>
                                </p:cTn>
                              </p:par>
                              <p:par>
                                <p:cTn id="53" presetID="2" presetClass="entr" presetSubtype="4" decel="100000" fill="hold" grpId="0" nodeType="withEffect">
                                  <p:stCondLst>
                                    <p:cond delay="500"/>
                                  </p:stCondLst>
                                  <p:childTnLst>
                                    <p:set>
                                      <p:cBhvr>
                                        <p:cTn id="54" dur="1" fill="hold">
                                          <p:stCondLst>
                                            <p:cond delay="0"/>
                                          </p:stCondLst>
                                        </p:cTn>
                                        <p:tgtEl>
                                          <p:spTgt spid="42">
                                            <p:txEl>
                                              <p:pRg st="0" end="0"/>
                                            </p:txEl>
                                          </p:spTgt>
                                        </p:tgtEl>
                                        <p:attrNameLst>
                                          <p:attrName>style.visibility</p:attrName>
                                        </p:attrNameLst>
                                      </p:cBhvr>
                                      <p:to>
                                        <p:strVal val="visible"/>
                                      </p:to>
                                    </p:set>
                                    <p:anim calcmode="lin" valueType="num">
                                      <p:cBhvr additive="base">
                                        <p:cTn id="55"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3500"/>
                            </p:stCondLst>
                            <p:childTnLst>
                              <p:par>
                                <p:cTn id="58" presetID="2" presetClass="entr" presetSubtype="1" decel="100000" fill="hold" grpId="0" nodeType="afterEffect">
                                  <p:stCondLst>
                                    <p:cond delay="25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ppt_x"/>
                                          </p:val>
                                        </p:tav>
                                        <p:tav tm="100000">
                                          <p:val>
                                            <p:strVal val="#ppt_x"/>
                                          </p:val>
                                        </p:tav>
                                      </p:tavLst>
                                    </p:anim>
                                    <p:anim calcmode="lin" valueType="num">
                                      <p:cBhvr additive="base">
                                        <p:cTn id="61" dur="500" fill="hold"/>
                                        <p:tgtEl>
                                          <p:spTgt spid="29"/>
                                        </p:tgtEl>
                                        <p:attrNameLst>
                                          <p:attrName>ppt_y</p:attrName>
                                        </p:attrNameLst>
                                      </p:cBhvr>
                                      <p:tavLst>
                                        <p:tav tm="0">
                                          <p:val>
                                            <p:strVal val="0-#ppt_h/2"/>
                                          </p:val>
                                        </p:tav>
                                        <p:tav tm="100000">
                                          <p:val>
                                            <p:strVal val="#ppt_y"/>
                                          </p:val>
                                        </p:tav>
                                      </p:tavLst>
                                    </p:anim>
                                  </p:childTnLst>
                                </p:cTn>
                              </p:par>
                              <p:par>
                                <p:cTn id="62" presetID="10" presetClass="entr" presetSubtype="0" fill="hold" grpId="0" nodeType="withEffect">
                                  <p:stCondLst>
                                    <p:cond delay="500"/>
                                  </p:stCondLst>
                                  <p:childTnLst>
                                    <p:set>
                                      <p:cBhvr>
                                        <p:cTn id="63" dur="1" fill="hold">
                                          <p:stCondLst>
                                            <p:cond delay="0"/>
                                          </p:stCondLst>
                                        </p:cTn>
                                        <p:tgtEl>
                                          <p:spTgt spid="35">
                                            <p:txEl>
                                              <p:pRg st="0" end="0"/>
                                            </p:txEl>
                                          </p:spTgt>
                                        </p:tgtEl>
                                        <p:attrNameLst>
                                          <p:attrName>style.visibility</p:attrName>
                                        </p:attrNameLst>
                                      </p:cBhvr>
                                      <p:to>
                                        <p:strVal val="visible"/>
                                      </p:to>
                                    </p:set>
                                    <p:animEffect transition="in" filter="fade">
                                      <p:cBhvr>
                                        <p:cTn id="64" dur="500"/>
                                        <p:tgtEl>
                                          <p:spTgt spid="35">
                                            <p:txEl>
                                              <p:pRg st="0" end="0"/>
                                            </p:txEl>
                                          </p:spTgt>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5">
                                            <p:txEl>
                                              <p:pRg st="0" end="0"/>
                                            </p:txEl>
                                          </p:spTgt>
                                        </p:tgtEl>
                                        <p:attrNameLst>
                                          <p:attrName>style.visibility</p:attrName>
                                        </p:attrNameLst>
                                      </p:cBhvr>
                                      <p:to>
                                        <p:strVal val="visible"/>
                                      </p:to>
                                    </p:set>
                                    <p:anim calcmode="lin" valueType="num">
                                      <p:cBhvr additive="base">
                                        <p:cTn id="67"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5">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500"/>
                            </p:stCondLst>
                            <p:childTnLst>
                              <p:par>
                                <p:cTn id="70" presetID="2" presetClass="entr" presetSubtype="4" decel="100000" fill="hold" grpId="0" nodeType="afterEffect">
                                  <p:stCondLst>
                                    <p:cond delay="2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par>
                                <p:cTn id="74" presetID="10" presetClass="entr" presetSubtype="0" fill="hold" grpId="0" nodeType="withEffect">
                                  <p:stCondLst>
                                    <p:cond delay="500"/>
                                  </p:stCondLst>
                                  <p:childTnLst>
                                    <p:set>
                                      <p:cBhvr>
                                        <p:cTn id="75" dur="1" fill="hold">
                                          <p:stCondLst>
                                            <p:cond delay="0"/>
                                          </p:stCondLst>
                                        </p:cTn>
                                        <p:tgtEl>
                                          <p:spTgt spid="36">
                                            <p:txEl>
                                              <p:pRg st="0" end="0"/>
                                            </p:txEl>
                                          </p:spTgt>
                                        </p:tgtEl>
                                        <p:attrNameLst>
                                          <p:attrName>style.visibility</p:attrName>
                                        </p:attrNameLst>
                                      </p:cBhvr>
                                      <p:to>
                                        <p:strVal val="visible"/>
                                      </p:to>
                                    </p:set>
                                    <p:animEffect transition="in" filter="fade">
                                      <p:cBhvr>
                                        <p:cTn id="76" dur="500"/>
                                        <p:tgtEl>
                                          <p:spTgt spid="36">
                                            <p:txEl>
                                              <p:pRg st="0" end="0"/>
                                            </p:txEl>
                                          </p:spTgt>
                                        </p:tgtEl>
                                      </p:cBhvr>
                                    </p:animEffect>
                                  </p:childTnLst>
                                </p:cTn>
                              </p:par>
                              <p:par>
                                <p:cTn id="77" presetID="2" presetClass="entr" presetSubtype="4" decel="100000" fill="hold" grpId="0" nodeType="withEffect">
                                  <p:stCondLst>
                                    <p:cond delay="500"/>
                                  </p:stCondLst>
                                  <p:childTnLst>
                                    <p:set>
                                      <p:cBhvr>
                                        <p:cTn id="78" dur="1" fill="hold">
                                          <p:stCondLst>
                                            <p:cond delay="0"/>
                                          </p:stCondLst>
                                        </p:cTn>
                                        <p:tgtEl>
                                          <p:spTgt spid="43">
                                            <p:txEl>
                                              <p:pRg st="0" end="0"/>
                                            </p:txEl>
                                          </p:spTgt>
                                        </p:tgtEl>
                                        <p:attrNameLst>
                                          <p:attrName>style.visibility</p:attrName>
                                        </p:attrNameLst>
                                      </p:cBhvr>
                                      <p:to>
                                        <p:strVal val="visible"/>
                                      </p:to>
                                    </p:set>
                                    <p:anim calcmode="lin" valueType="num">
                                      <p:cBhvr additive="base">
                                        <p:cTn id="79"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5500"/>
                            </p:stCondLst>
                            <p:childTnLst>
                              <p:par>
                                <p:cTn id="82" presetID="2" presetClass="entr" presetSubtype="1" decel="100000" fill="hold" grpId="0" nodeType="afterEffect">
                                  <p:stCondLst>
                                    <p:cond delay="250"/>
                                  </p:stCondLst>
                                  <p:childTnLst>
                                    <p:set>
                                      <p:cBhvr>
                                        <p:cTn id="83" dur="1" fill="hold">
                                          <p:stCondLst>
                                            <p:cond delay="0"/>
                                          </p:stCondLst>
                                        </p:cTn>
                                        <p:tgtEl>
                                          <p:spTgt spid="28"/>
                                        </p:tgtEl>
                                        <p:attrNameLst>
                                          <p:attrName>style.visibility</p:attrName>
                                        </p:attrNameLst>
                                      </p:cBhvr>
                                      <p:to>
                                        <p:strVal val="visible"/>
                                      </p:to>
                                    </p:set>
                                    <p:anim calcmode="lin" valueType="num">
                                      <p:cBhvr additive="base">
                                        <p:cTn id="84" dur="500" fill="hold"/>
                                        <p:tgtEl>
                                          <p:spTgt spid="28"/>
                                        </p:tgtEl>
                                        <p:attrNameLst>
                                          <p:attrName>ppt_x</p:attrName>
                                        </p:attrNameLst>
                                      </p:cBhvr>
                                      <p:tavLst>
                                        <p:tav tm="0">
                                          <p:val>
                                            <p:strVal val="#ppt_x"/>
                                          </p:val>
                                        </p:tav>
                                        <p:tav tm="100000">
                                          <p:val>
                                            <p:strVal val="#ppt_x"/>
                                          </p:val>
                                        </p:tav>
                                      </p:tavLst>
                                    </p:anim>
                                    <p:anim calcmode="lin" valueType="num">
                                      <p:cBhvr additive="base">
                                        <p:cTn id="85" dur="500" fill="hold"/>
                                        <p:tgtEl>
                                          <p:spTgt spid="28"/>
                                        </p:tgtEl>
                                        <p:attrNameLst>
                                          <p:attrName>ppt_y</p:attrName>
                                        </p:attrNameLst>
                                      </p:cBhvr>
                                      <p:tavLst>
                                        <p:tav tm="0">
                                          <p:val>
                                            <p:strVal val="0-#ppt_h/2"/>
                                          </p:val>
                                        </p:tav>
                                        <p:tav tm="100000">
                                          <p:val>
                                            <p:strVal val="#ppt_y"/>
                                          </p:val>
                                        </p:tav>
                                      </p:tavLst>
                                    </p:anim>
                                  </p:childTnLst>
                                </p:cTn>
                              </p:par>
                              <p:par>
                                <p:cTn id="86" presetID="10" presetClass="entr" presetSubtype="0" fill="hold" grpId="0" nodeType="withEffect">
                                  <p:stCondLst>
                                    <p:cond delay="500"/>
                                  </p:stCondLst>
                                  <p:childTnLst>
                                    <p:set>
                                      <p:cBhvr>
                                        <p:cTn id="87" dur="1" fill="hold">
                                          <p:stCondLst>
                                            <p:cond delay="0"/>
                                          </p:stCondLst>
                                        </p:cTn>
                                        <p:tgtEl>
                                          <p:spTgt spid="37">
                                            <p:txEl>
                                              <p:pRg st="0" end="0"/>
                                            </p:txEl>
                                          </p:spTgt>
                                        </p:tgtEl>
                                        <p:attrNameLst>
                                          <p:attrName>style.visibility</p:attrName>
                                        </p:attrNameLst>
                                      </p:cBhvr>
                                      <p:to>
                                        <p:strVal val="visible"/>
                                      </p:to>
                                    </p:set>
                                    <p:animEffect transition="in" filter="fade">
                                      <p:cBhvr>
                                        <p:cTn id="88" dur="500"/>
                                        <p:tgtEl>
                                          <p:spTgt spid="37">
                                            <p:txEl>
                                              <p:pRg st="0" end="0"/>
                                            </p:txEl>
                                          </p:spTgt>
                                        </p:tgtEl>
                                      </p:cBhvr>
                                    </p:animEffect>
                                  </p:childTnLst>
                                </p:cTn>
                              </p:par>
                              <p:par>
                                <p:cTn id="89" presetID="2" presetClass="entr" presetSubtype="1" decel="100000" fill="hold" grpId="0" nodeType="withEffect">
                                  <p:stCondLst>
                                    <p:cond delay="500"/>
                                  </p:stCondLst>
                                  <p:childTnLst>
                                    <p:set>
                                      <p:cBhvr>
                                        <p:cTn id="90" dur="1" fill="hold">
                                          <p:stCondLst>
                                            <p:cond delay="0"/>
                                          </p:stCondLst>
                                        </p:cTn>
                                        <p:tgtEl>
                                          <p:spTgt spid="46">
                                            <p:txEl>
                                              <p:pRg st="0" end="0"/>
                                            </p:txEl>
                                          </p:spTgt>
                                        </p:tgtEl>
                                        <p:attrNameLst>
                                          <p:attrName>style.visibility</p:attrName>
                                        </p:attrNameLst>
                                      </p:cBhvr>
                                      <p:to>
                                        <p:strVal val="visible"/>
                                      </p:to>
                                    </p:set>
                                    <p:anim calcmode="lin" valueType="num">
                                      <p:cBhvr additive="base">
                                        <p:cTn id="91"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46">
                                            <p:txEl>
                                              <p:pRg st="0" end="0"/>
                                            </p:txEl>
                                          </p:spTgt>
                                        </p:tgtEl>
                                        <p:attrNameLst>
                                          <p:attrName>ppt_y</p:attrName>
                                        </p:attrNameLst>
                                      </p:cBhvr>
                                      <p:tavLst>
                                        <p:tav tm="0">
                                          <p:val>
                                            <p:strVal val="0-#ppt_h/2"/>
                                          </p:val>
                                        </p:tav>
                                        <p:tav tm="100000">
                                          <p:val>
                                            <p:strVal val="#ppt_y"/>
                                          </p:val>
                                        </p:tav>
                                      </p:tavLst>
                                    </p:anim>
                                  </p:childTnLst>
                                </p:cTn>
                              </p:par>
                            </p:childTnLst>
                          </p:cTn>
                        </p:par>
                        <p:par>
                          <p:cTn id="93" fill="hold">
                            <p:stCondLst>
                              <p:cond delay="6500"/>
                            </p:stCondLst>
                            <p:childTnLst>
                              <p:par>
                                <p:cTn id="94" presetID="2" presetClass="entr" presetSubtype="4" decel="100000" fill="hold" grpId="0" nodeType="afterEffect">
                                  <p:stCondLst>
                                    <p:cond delay="25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ppt_x"/>
                                          </p:val>
                                        </p:tav>
                                        <p:tav tm="100000">
                                          <p:val>
                                            <p:strVal val="#ppt_x"/>
                                          </p:val>
                                        </p:tav>
                                      </p:tavLst>
                                    </p:anim>
                                    <p:anim calcmode="lin" valueType="num">
                                      <p:cBhvr additive="base">
                                        <p:cTn id="97" dur="500" fill="hold"/>
                                        <p:tgtEl>
                                          <p:spTgt spid="30"/>
                                        </p:tgtEl>
                                        <p:attrNameLst>
                                          <p:attrName>ppt_y</p:attrName>
                                        </p:attrNameLst>
                                      </p:cBhvr>
                                      <p:tavLst>
                                        <p:tav tm="0">
                                          <p:val>
                                            <p:strVal val="1+#ppt_h/2"/>
                                          </p:val>
                                        </p:tav>
                                        <p:tav tm="100000">
                                          <p:val>
                                            <p:strVal val="#ppt_y"/>
                                          </p:val>
                                        </p:tav>
                                      </p:tavLst>
                                    </p:anim>
                                  </p:childTnLst>
                                </p:cTn>
                              </p:par>
                              <p:par>
                                <p:cTn id="98" presetID="10" presetClass="entr" presetSubtype="0" fill="hold" grpId="0" nodeType="withEffect">
                                  <p:stCondLst>
                                    <p:cond delay="500"/>
                                  </p:stCondLst>
                                  <p:childTnLst>
                                    <p:set>
                                      <p:cBhvr>
                                        <p:cTn id="99" dur="1" fill="hold">
                                          <p:stCondLst>
                                            <p:cond delay="0"/>
                                          </p:stCondLst>
                                        </p:cTn>
                                        <p:tgtEl>
                                          <p:spTgt spid="38">
                                            <p:txEl>
                                              <p:pRg st="0" end="0"/>
                                            </p:txEl>
                                          </p:spTgt>
                                        </p:tgtEl>
                                        <p:attrNameLst>
                                          <p:attrName>style.visibility</p:attrName>
                                        </p:attrNameLst>
                                      </p:cBhvr>
                                      <p:to>
                                        <p:strVal val="visible"/>
                                      </p:to>
                                    </p:set>
                                    <p:animEffect transition="in" filter="fade">
                                      <p:cBhvr>
                                        <p:cTn id="100" dur="500"/>
                                        <p:tgtEl>
                                          <p:spTgt spid="38">
                                            <p:txEl>
                                              <p:pRg st="0" end="0"/>
                                            </p:txEl>
                                          </p:spTgt>
                                        </p:tgtEl>
                                      </p:cBhvr>
                                    </p:animEffect>
                                  </p:childTnLst>
                                </p:cTn>
                              </p:par>
                              <p:par>
                                <p:cTn id="101" presetID="2" presetClass="entr" presetSubtype="4"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animBg="1"/>
      <p:bldP spid="19" grpId="0" animBg="1"/>
      <p:bldP spid="20" grpId="0" animBg="1"/>
      <p:bldP spid="27" grpId="0" animBg="1"/>
      <p:bldP spid="28" grpId="0" animBg="1"/>
      <p:bldP spid="29" grpId="0" animBg="1"/>
      <p:bldP spid="30" grpId="0" animBg="1"/>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build="p">
        <p:tmplLst>
          <p:tmpl lvl="1">
            <p:tnLst>
              <p:par>
                <p:cTn presetID="10" presetClass="entr" presetSubtype="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1" decel="100000" fill="hold" nodeType="withEffect">
                  <p:stCondLst>
                    <p:cond delay="5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build="p">
        <p:tmplLst>
          <p:tmpl lvl="1">
            <p:tnLst>
              <p:par>
                <p:cTn presetID="2" presetClass="entr" presetSubtype="4"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1"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0-#ppt_h/2"/>
                          </p:val>
                        </p:tav>
                        <p:tav tm="100000">
                          <p:val>
                            <p:strVal val="#ppt_y"/>
                          </p:val>
                        </p:tav>
                      </p:tavLst>
                    </p:anim>
                  </p:childTnLst>
                </p:cTn>
              </p:par>
            </p:tnLst>
          </p:tmpl>
        </p:tmplLst>
      </p:bldP>
      <p:bldP spid="46" grpId="0" build="p">
        <p:tmplLst>
          <p:tmpl lvl="1">
            <p:tnLst>
              <p:par>
                <p:cTn presetID="2" presetClass="entr" presetSubtype="1"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age with Caption - 1 Column">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0" y="4207396"/>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sp>
        <p:nvSpPr>
          <p:cNvPr id="6" name="テキスト プレースホルダー 5"/>
          <p:cNvSpPr>
            <a:spLocks noGrp="1"/>
          </p:cNvSpPr>
          <p:nvPr>
            <p:ph type="body" sz="quarter" idx="14" hasCustomPrompt="1"/>
          </p:nvPr>
        </p:nvSpPr>
        <p:spPr>
          <a:xfrm>
            <a:off x="9287222" y="4798894"/>
            <a:ext cx="8424936" cy="3152918"/>
          </a:xfrm>
        </p:spPr>
        <p:txBody>
          <a:bodyPr>
            <a:normAutofit/>
          </a:bodyPr>
          <a:lstStyle>
            <a:lvl1pPr algn="l">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1" name="対角する 2 つの角を切り取った四角形 10"/>
          <p:cNvSpPr/>
          <p:nvPr userDrawn="1"/>
        </p:nvSpPr>
        <p:spPr>
          <a:xfrm rot="21226749">
            <a:off x="2296845" y="2977659"/>
            <a:ext cx="6170183" cy="617018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対角する 2 つの角を切り取った四角形 6"/>
          <p:cNvSpPr/>
          <p:nvPr userDrawn="1"/>
        </p:nvSpPr>
        <p:spPr>
          <a:xfrm rot="21054230">
            <a:off x="1804011" y="2574531"/>
            <a:ext cx="6170183" cy="617018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図プレースホルダー 8"/>
          <p:cNvSpPr>
            <a:spLocks noGrp="1"/>
          </p:cNvSpPr>
          <p:nvPr>
            <p:ph type="pic" sz="quarter" idx="16" hasCustomPrompt="1"/>
          </p:nvPr>
        </p:nvSpPr>
        <p:spPr>
          <a:xfrm rot="21432298">
            <a:off x="1871250" y="2601650"/>
            <a:ext cx="6312346" cy="6310881"/>
          </a:xfrm>
          <a:prstGeom prst="snip2DiagRect">
            <a:avLst/>
          </a:prstGeom>
          <a:solidFill>
            <a:schemeClr val="bg1">
              <a:lumMod val="95000"/>
            </a:schemeClr>
          </a:solidFill>
          <a:effectLst/>
        </p:spPr>
        <p:txBody>
          <a:bodyPr/>
          <a:lstStyle>
            <a:lvl1pPr>
              <a:defRPr/>
            </a:lvl1pPr>
          </a:lstStyle>
          <a:p>
            <a:r>
              <a:rPr lang="en-US" dirty="0" smtClean="0"/>
              <a:t>Add Image</a:t>
            </a:r>
            <a:endParaRPr lang="en-US" dirty="0"/>
          </a:p>
        </p:txBody>
      </p:sp>
      <p:sp>
        <p:nvSpPr>
          <p:cNvPr id="23" name="テキスト プレースホルダー 22"/>
          <p:cNvSpPr>
            <a:spLocks noGrp="1"/>
          </p:cNvSpPr>
          <p:nvPr>
            <p:ph type="body" sz="quarter" idx="13" hasCustomPrompt="1"/>
          </p:nvPr>
        </p:nvSpPr>
        <p:spPr>
          <a:xfrm>
            <a:off x="9287222" y="3703340"/>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
        <p:nvSpPr>
          <p:cNvPr id="13" name="テキスト プレースホルダー 22"/>
          <p:cNvSpPr>
            <a:spLocks noGrp="1"/>
          </p:cNvSpPr>
          <p:nvPr>
            <p:ph type="body" sz="quarter" idx="17" hasCustomPrompt="1"/>
          </p:nvPr>
        </p:nvSpPr>
        <p:spPr>
          <a:xfrm>
            <a:off x="1980707" y="7965792"/>
            <a:ext cx="6414563" cy="634092"/>
          </a:xfrm>
          <a:gradFill>
            <a:gsLst>
              <a:gs pos="0">
                <a:schemeClr val="accent1">
                  <a:alpha val="0"/>
                </a:schemeClr>
              </a:gs>
              <a:gs pos="32000">
                <a:schemeClr val="accent1">
                  <a:alpha val="18000"/>
                </a:schemeClr>
              </a:gs>
              <a:gs pos="100000">
                <a:srgbClr val="02B8AD"/>
              </a:gs>
            </a:gsLst>
            <a:lin ang="0" scaled="1"/>
          </a:gradFill>
        </p:spPr>
        <p:txBody>
          <a:bodyPr anchor="ctr">
            <a:noAutofit/>
          </a:bodyPr>
          <a:lstStyle>
            <a:lvl1pPr algn="r">
              <a:defRPr sz="4000">
                <a:solidFill>
                  <a:schemeClr val="bg1">
                    <a:lumMod val="95000"/>
                  </a:schemeClr>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369588926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childTnLst>
                                    <p:set>
                                      <p:cBhvr>
                                        <p:cTn id="35" dur="1" fill="hold">
                                          <p:stCondLst>
                                            <p:cond delay="0"/>
                                          </p:stCondLst>
                                        </p:cTn>
                                        <p:tgtEl>
                                          <p:spTgt spid="13">
                                            <p:bg/>
                                          </p:spTgt>
                                        </p:tgtEl>
                                        <p:attrNameLst>
                                          <p:attrName>style.visibility</p:attrName>
                                        </p:attrNameLst>
                                      </p:cBhvr>
                                      <p:to>
                                        <p:strVal val="visible"/>
                                      </p:to>
                                    </p:set>
                                    <p:anim calcmode="lin" valueType="num">
                                      <p:cBhvr additive="base">
                                        <p:cTn id="36" dur="500" fill="hold"/>
                                        <p:tgtEl>
                                          <p:spTgt spid="13">
                                            <p:bg/>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bg/>
                                          </p:spTgt>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 calcmode="lin" valueType="num">
                                      <p:cBhvr additive="base">
                                        <p:cTn id="40"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1250"/>
                            </p:stCondLst>
                            <p:childTnLst>
                              <p:par>
                                <p:cTn id="43" presetID="2" presetClass="entr" presetSubtype="8" decel="100000" fill="hold" nodeType="after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4" decel="100000" fill="hold" grpId="0" nodeType="withEffect">
                                  <p:stCondLst>
                                    <p:cond delay="500"/>
                                  </p:stCondLst>
                                  <p:childTnLst>
                                    <p:set>
                                      <p:cBhvr>
                                        <p:cTn id="52" dur="1" fill="hold">
                                          <p:stCondLst>
                                            <p:cond delay="0"/>
                                          </p:stCondLst>
                                        </p:cTn>
                                        <p:tgtEl>
                                          <p:spTgt spid="6">
                                            <p:txEl>
                                              <p:pRg st="0" end="0"/>
                                            </p:txEl>
                                          </p:spTgt>
                                        </p:tgtEl>
                                        <p:attrNameLst>
                                          <p:attrName>style.visibility</p:attrName>
                                        </p:attrNameLst>
                                      </p:cBhvr>
                                      <p:to>
                                        <p:strVal val="visible"/>
                                      </p:to>
                                    </p:set>
                                    <p:anim calcmode="lin" valueType="num">
                                      <p:cBhvr additive="base">
                                        <p:cTn id="5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1" grpId="0" animBg="1"/>
      <p:bldP spid="7" grpId="0" animBg="1"/>
      <p:bldP spid="9" grpId="0" animBg="1"/>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13" grpId="0" uiExpand="1" build="p" animBg="1">
        <p:tmplLst>
          <p:tmpl lvl="1">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mages with Caption">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7" name="対角する 2 つの角を切り取った四角形 6"/>
          <p:cNvSpPr/>
          <p:nvPr userDrawn="1"/>
        </p:nvSpPr>
        <p:spPr>
          <a:xfrm rot="21054230">
            <a:off x="539500" y="2652739"/>
            <a:ext cx="3846739" cy="3846739"/>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図プレースホルダー 8"/>
          <p:cNvSpPr>
            <a:spLocks noGrp="1"/>
          </p:cNvSpPr>
          <p:nvPr>
            <p:ph type="pic" sz="quarter" idx="16" hasCustomPrompt="1"/>
          </p:nvPr>
        </p:nvSpPr>
        <p:spPr>
          <a:xfrm rot="21432298">
            <a:off x="541417" y="2356790"/>
            <a:ext cx="3935369" cy="3934456"/>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13" name="テキスト プレースホルダー 22"/>
          <p:cNvSpPr>
            <a:spLocks noGrp="1"/>
          </p:cNvSpPr>
          <p:nvPr>
            <p:ph type="body" sz="quarter" idx="17" hasCustomPrompt="1"/>
          </p:nvPr>
        </p:nvSpPr>
        <p:spPr>
          <a:xfrm>
            <a:off x="214214" y="5559351"/>
            <a:ext cx="4478841" cy="448245"/>
          </a:xfrm>
          <a:gradFill>
            <a:gsLst>
              <a:gs pos="0">
                <a:schemeClr val="accent1">
                  <a:alpha val="0"/>
                </a:schemeClr>
              </a:gs>
              <a:gs pos="29000">
                <a:schemeClr val="accent1">
                  <a:alpha val="9000"/>
                </a:schemeClr>
              </a:gs>
              <a:gs pos="100000">
                <a:srgbClr val="02B8AD"/>
              </a:gs>
            </a:gsLst>
            <a:lin ang="0" scaled="1"/>
          </a:gradFill>
        </p:spPr>
        <p:txBody>
          <a:bodyPr anchor="ctr">
            <a:noAutofit/>
          </a:bodyPr>
          <a:lstStyle>
            <a:lvl1pPr algn="r">
              <a:defRPr sz="3200">
                <a:solidFill>
                  <a:schemeClr val="bg1">
                    <a:lumMod val="95000"/>
                  </a:schemeClr>
                </a:solidFill>
                <a:latin typeface="+mj-lt"/>
              </a:defRPr>
            </a:lvl1pPr>
          </a:lstStyle>
          <a:p>
            <a:pPr lvl="0"/>
            <a:r>
              <a:rPr lang="en-US" dirty="0" smtClean="0"/>
              <a:t>Text Here</a:t>
            </a:r>
            <a:endParaRPr lang="en-US" dirty="0"/>
          </a:p>
        </p:txBody>
      </p:sp>
      <p:sp>
        <p:nvSpPr>
          <p:cNvPr id="14" name="対角する 2 つの角を切り取った四角形 13"/>
          <p:cNvSpPr/>
          <p:nvPr userDrawn="1"/>
        </p:nvSpPr>
        <p:spPr>
          <a:xfrm rot="21226749">
            <a:off x="5107668" y="3922119"/>
            <a:ext cx="3634197" cy="363419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図プレースホルダー 8"/>
          <p:cNvSpPr>
            <a:spLocks noGrp="1"/>
          </p:cNvSpPr>
          <p:nvPr>
            <p:ph type="pic" sz="quarter" idx="18" hasCustomPrompt="1"/>
          </p:nvPr>
        </p:nvSpPr>
        <p:spPr>
          <a:xfrm rot="21432298">
            <a:off x="5200053" y="3647763"/>
            <a:ext cx="3717930" cy="371706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17" name="テキスト プレースホルダー 22"/>
          <p:cNvSpPr>
            <a:spLocks noGrp="1"/>
          </p:cNvSpPr>
          <p:nvPr>
            <p:ph type="body" sz="quarter" idx="19" hasCustomPrompt="1"/>
          </p:nvPr>
        </p:nvSpPr>
        <p:spPr>
          <a:xfrm>
            <a:off x="4678710" y="6638229"/>
            <a:ext cx="4478841" cy="448245"/>
          </a:xfrm>
          <a:gradFill>
            <a:gsLst>
              <a:gs pos="0">
                <a:schemeClr val="accent1">
                  <a:alpha val="0"/>
                </a:schemeClr>
              </a:gs>
              <a:gs pos="29000">
                <a:schemeClr val="accent1">
                  <a:alpha val="9000"/>
                </a:schemeClr>
              </a:gs>
              <a:gs pos="100000">
                <a:srgbClr val="02B8AD"/>
              </a:gs>
            </a:gsLst>
            <a:lin ang="0" scaled="1"/>
          </a:gradFill>
        </p:spPr>
        <p:txBody>
          <a:bodyPr anchor="ctr">
            <a:noAutofit/>
          </a:bodyPr>
          <a:lstStyle>
            <a:lvl1pPr algn="r">
              <a:defRPr sz="3200">
                <a:solidFill>
                  <a:schemeClr val="bg1">
                    <a:lumMod val="95000"/>
                  </a:schemeClr>
                </a:solidFill>
                <a:latin typeface="+mj-lt"/>
              </a:defRPr>
            </a:lvl1pPr>
          </a:lstStyle>
          <a:p>
            <a:pPr lvl="0"/>
            <a:r>
              <a:rPr lang="en-US" dirty="0" smtClean="0"/>
              <a:t>Text Here</a:t>
            </a:r>
            <a:endParaRPr lang="en-US" dirty="0"/>
          </a:p>
        </p:txBody>
      </p:sp>
      <p:sp>
        <p:nvSpPr>
          <p:cNvPr id="28" name="対角する 2 つの角を切り取った四角形 27"/>
          <p:cNvSpPr/>
          <p:nvPr userDrawn="1"/>
        </p:nvSpPr>
        <p:spPr>
          <a:xfrm rot="21054230">
            <a:off x="9426335" y="3012780"/>
            <a:ext cx="3846739" cy="3846739"/>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図プレースホルダー 8"/>
          <p:cNvSpPr>
            <a:spLocks noGrp="1"/>
          </p:cNvSpPr>
          <p:nvPr>
            <p:ph type="pic" sz="quarter" idx="20" hasCustomPrompt="1"/>
          </p:nvPr>
        </p:nvSpPr>
        <p:spPr>
          <a:xfrm rot="21432298">
            <a:off x="9428252" y="2716831"/>
            <a:ext cx="3935369" cy="3934456"/>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30" name="テキスト プレースホルダー 22"/>
          <p:cNvSpPr>
            <a:spLocks noGrp="1"/>
          </p:cNvSpPr>
          <p:nvPr>
            <p:ph type="body" sz="quarter" idx="21" hasCustomPrompt="1"/>
          </p:nvPr>
        </p:nvSpPr>
        <p:spPr>
          <a:xfrm>
            <a:off x="9143206" y="5919392"/>
            <a:ext cx="4478841" cy="448245"/>
          </a:xfrm>
          <a:gradFill>
            <a:gsLst>
              <a:gs pos="0">
                <a:schemeClr val="accent1">
                  <a:alpha val="0"/>
                </a:schemeClr>
              </a:gs>
              <a:gs pos="29000">
                <a:schemeClr val="accent1">
                  <a:alpha val="9000"/>
                </a:schemeClr>
              </a:gs>
              <a:gs pos="100000">
                <a:srgbClr val="02B8AD"/>
              </a:gs>
            </a:gsLst>
            <a:lin ang="0" scaled="1"/>
          </a:gradFill>
        </p:spPr>
        <p:txBody>
          <a:bodyPr anchor="ctr">
            <a:noAutofit/>
          </a:bodyPr>
          <a:lstStyle>
            <a:lvl1pPr algn="r">
              <a:defRPr sz="3200">
                <a:solidFill>
                  <a:schemeClr val="bg1">
                    <a:lumMod val="95000"/>
                  </a:schemeClr>
                </a:solidFill>
                <a:latin typeface="+mj-lt"/>
              </a:defRPr>
            </a:lvl1pPr>
          </a:lstStyle>
          <a:p>
            <a:pPr lvl="0"/>
            <a:r>
              <a:rPr lang="en-US" dirty="0" smtClean="0"/>
              <a:t>Text Here</a:t>
            </a:r>
            <a:endParaRPr lang="en-US" dirty="0"/>
          </a:p>
        </p:txBody>
      </p:sp>
      <p:sp>
        <p:nvSpPr>
          <p:cNvPr id="31" name="対角する 2 つの角を切り取った四角形 30"/>
          <p:cNvSpPr/>
          <p:nvPr userDrawn="1"/>
        </p:nvSpPr>
        <p:spPr>
          <a:xfrm rot="21226749">
            <a:off x="14035782" y="4498183"/>
            <a:ext cx="3634197" cy="363419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図プレースホルダー 8"/>
          <p:cNvSpPr>
            <a:spLocks noGrp="1"/>
          </p:cNvSpPr>
          <p:nvPr>
            <p:ph type="pic" sz="quarter" idx="22" hasCustomPrompt="1"/>
          </p:nvPr>
        </p:nvSpPr>
        <p:spPr>
          <a:xfrm rot="21432298">
            <a:off x="14128167" y="4223827"/>
            <a:ext cx="3717930" cy="371706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33" name="テキスト プレースホルダー 22"/>
          <p:cNvSpPr>
            <a:spLocks noGrp="1"/>
          </p:cNvSpPr>
          <p:nvPr>
            <p:ph type="body" sz="quarter" idx="23" hasCustomPrompt="1"/>
          </p:nvPr>
        </p:nvSpPr>
        <p:spPr>
          <a:xfrm>
            <a:off x="13593357" y="7214293"/>
            <a:ext cx="4478841" cy="448245"/>
          </a:xfrm>
          <a:gradFill>
            <a:gsLst>
              <a:gs pos="0">
                <a:schemeClr val="accent1">
                  <a:alpha val="0"/>
                </a:schemeClr>
              </a:gs>
              <a:gs pos="29000">
                <a:schemeClr val="accent1">
                  <a:alpha val="9000"/>
                </a:schemeClr>
              </a:gs>
              <a:gs pos="100000">
                <a:srgbClr val="02B8AD"/>
              </a:gs>
            </a:gsLst>
            <a:lin ang="0" scaled="1"/>
          </a:gradFill>
        </p:spPr>
        <p:txBody>
          <a:bodyPr anchor="ctr">
            <a:noAutofit/>
          </a:bodyPr>
          <a:lstStyle>
            <a:lvl1pPr algn="r">
              <a:defRPr sz="3200">
                <a:solidFill>
                  <a:schemeClr val="bg1">
                    <a:lumMod val="95000"/>
                  </a:schemeClr>
                </a:solidFill>
                <a:latin typeface="+mj-lt"/>
              </a:defRPr>
            </a:lvl1pPr>
          </a:lstStyle>
          <a:p>
            <a:pPr lvl="0"/>
            <a:r>
              <a:rPr lang="en-US" dirty="0" smtClean="0"/>
              <a:t>Text Here</a:t>
            </a:r>
            <a:endParaRPr lang="en-US" dirty="0"/>
          </a:p>
        </p:txBody>
      </p:sp>
      <p:sp>
        <p:nvSpPr>
          <p:cNvPr id="41" name="テキスト プレースホルダー 22"/>
          <p:cNvSpPr>
            <a:spLocks noGrp="1"/>
          </p:cNvSpPr>
          <p:nvPr>
            <p:ph type="body" sz="quarter" idx="13" hasCustomPrompt="1"/>
          </p:nvPr>
        </p:nvSpPr>
        <p:spPr>
          <a:xfrm>
            <a:off x="602240" y="6439644"/>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2" name="テキスト プレースホルダー 5"/>
          <p:cNvSpPr>
            <a:spLocks noGrp="1"/>
          </p:cNvSpPr>
          <p:nvPr>
            <p:ph type="body" sz="quarter" idx="14" hasCustomPrompt="1"/>
          </p:nvPr>
        </p:nvSpPr>
        <p:spPr>
          <a:xfrm>
            <a:off x="588599" y="7053458"/>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3" name="テキスト プレースホルダー 22"/>
          <p:cNvSpPr>
            <a:spLocks noGrp="1"/>
          </p:cNvSpPr>
          <p:nvPr>
            <p:ph type="body" sz="quarter" idx="28" hasCustomPrompt="1"/>
          </p:nvPr>
        </p:nvSpPr>
        <p:spPr>
          <a:xfrm>
            <a:off x="5176466" y="7424119"/>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4" name="テキスト プレースホルダー 5"/>
          <p:cNvSpPr>
            <a:spLocks noGrp="1"/>
          </p:cNvSpPr>
          <p:nvPr>
            <p:ph type="body" sz="quarter" idx="29" hasCustomPrompt="1"/>
          </p:nvPr>
        </p:nvSpPr>
        <p:spPr>
          <a:xfrm>
            <a:off x="5162825" y="8037933"/>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5" name="テキスト プレースホルダー 22"/>
          <p:cNvSpPr>
            <a:spLocks noGrp="1"/>
          </p:cNvSpPr>
          <p:nvPr>
            <p:ph type="body" sz="quarter" idx="30" hasCustomPrompt="1"/>
          </p:nvPr>
        </p:nvSpPr>
        <p:spPr>
          <a:xfrm>
            <a:off x="9516887" y="6848055"/>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6" name="テキスト プレースホルダー 5"/>
          <p:cNvSpPr>
            <a:spLocks noGrp="1"/>
          </p:cNvSpPr>
          <p:nvPr>
            <p:ph type="body" sz="quarter" idx="31" hasCustomPrompt="1"/>
          </p:nvPr>
        </p:nvSpPr>
        <p:spPr>
          <a:xfrm>
            <a:off x="9503246" y="7461869"/>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7" name="テキスト プレースホルダー 22"/>
          <p:cNvSpPr>
            <a:spLocks noGrp="1"/>
          </p:cNvSpPr>
          <p:nvPr>
            <p:ph type="body" sz="quarter" idx="32" hasCustomPrompt="1"/>
          </p:nvPr>
        </p:nvSpPr>
        <p:spPr>
          <a:xfrm>
            <a:off x="14097132" y="8017088"/>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8" name="テキスト プレースホルダー 5"/>
          <p:cNvSpPr>
            <a:spLocks noGrp="1"/>
          </p:cNvSpPr>
          <p:nvPr>
            <p:ph type="body" sz="quarter" idx="33" hasCustomPrompt="1"/>
          </p:nvPr>
        </p:nvSpPr>
        <p:spPr>
          <a:xfrm>
            <a:off x="14083491" y="8630902"/>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976972836"/>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2" decel="100000" fill="hold" grpId="0" nodeType="withEffect">
                                  <p:stCondLst>
                                    <p:cond delay="0"/>
                                  </p:stCondLst>
                                  <p:childTnLst>
                                    <p:set>
                                      <p:cBhvr>
                                        <p:cTn id="31" dur="1" fill="hold">
                                          <p:stCondLst>
                                            <p:cond delay="0"/>
                                          </p:stCondLst>
                                        </p:cTn>
                                        <p:tgtEl>
                                          <p:spTgt spid="13">
                                            <p:bg/>
                                          </p:spTgt>
                                        </p:tgtEl>
                                        <p:attrNameLst>
                                          <p:attrName>style.visibility</p:attrName>
                                        </p:attrNameLst>
                                      </p:cBhvr>
                                      <p:to>
                                        <p:strVal val="visible"/>
                                      </p:to>
                                    </p:set>
                                    <p:anim calcmode="lin" valueType="num">
                                      <p:cBhvr additive="base">
                                        <p:cTn id="32" dur="500" fill="hold"/>
                                        <p:tgtEl>
                                          <p:spTgt spid="13">
                                            <p:bg/>
                                          </p:spTgt>
                                        </p:tgtEl>
                                        <p:attrNameLst>
                                          <p:attrName>ppt_x</p:attrName>
                                        </p:attrNameLst>
                                      </p:cBhvr>
                                      <p:tavLst>
                                        <p:tav tm="0">
                                          <p:val>
                                            <p:strVal val="1+#ppt_w/2"/>
                                          </p:val>
                                        </p:tav>
                                        <p:tav tm="100000">
                                          <p:val>
                                            <p:strVal val="#ppt_x"/>
                                          </p:val>
                                        </p:tav>
                                      </p:tavLst>
                                    </p:anim>
                                    <p:anim calcmode="lin" valueType="num">
                                      <p:cBhvr additive="base">
                                        <p:cTn id="33" dur="500" fill="hold"/>
                                        <p:tgtEl>
                                          <p:spTgt spid="13">
                                            <p:bg/>
                                          </p:spTgt>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 calcmode="lin" valueType="num">
                                      <p:cBhvr additive="base">
                                        <p:cTn id="3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1250"/>
                            </p:stCondLst>
                            <p:childTnLst>
                              <p:par>
                                <p:cTn id="39" presetID="2" presetClass="entr" presetSubtype="8" decel="100000" fill="hold" grpId="0" nodeType="afterEffect">
                                  <p:stCondLst>
                                    <p:cond delay="0"/>
                                  </p:stCondLst>
                                  <p:childTnLst>
                                    <p:set>
                                      <p:cBhvr>
                                        <p:cTn id="40" dur="1" fill="hold">
                                          <p:stCondLst>
                                            <p:cond delay="0"/>
                                          </p:stCondLst>
                                        </p:cTn>
                                        <p:tgtEl>
                                          <p:spTgt spid="41">
                                            <p:txEl>
                                              <p:pRg st="0" end="0"/>
                                            </p:txEl>
                                          </p:spTgt>
                                        </p:tgtEl>
                                        <p:attrNameLst>
                                          <p:attrName>style.visibility</p:attrName>
                                        </p:attrNameLst>
                                      </p:cBhvr>
                                      <p:to>
                                        <p:strVal val="visible"/>
                                      </p:to>
                                    </p:set>
                                    <p:anim calcmode="lin" valueType="num">
                                      <p:cBhvr additive="base">
                                        <p:cTn id="4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1">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250"/>
                                  </p:stCondLst>
                                  <p:childTnLst>
                                    <p:set>
                                      <p:cBhvr>
                                        <p:cTn id="44" dur="1" fill="hold">
                                          <p:stCondLst>
                                            <p:cond delay="0"/>
                                          </p:stCondLst>
                                        </p:cTn>
                                        <p:tgtEl>
                                          <p:spTgt spid="42">
                                            <p:txEl>
                                              <p:pRg st="0" end="0"/>
                                            </p:txEl>
                                          </p:spTgt>
                                        </p:tgtEl>
                                        <p:attrNameLst>
                                          <p:attrName>style.visibility</p:attrName>
                                        </p:attrNameLst>
                                      </p:cBhvr>
                                      <p:to>
                                        <p:strVal val="visible"/>
                                      </p:to>
                                    </p:set>
                                    <p:anim calcmode="lin" valueType="num">
                                      <p:cBhvr additive="base">
                                        <p:cTn id="45"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4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4" decel="100000" fill="hold" grpId="0" nodeType="afterEffect">
                                  <p:stCondLst>
                                    <p:cond delay="50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par>
                                <p:cTn id="52" presetID="2" presetClass="entr" presetSubtype="9" decel="100000" fill="hold" grpId="0" nodeType="withEffect">
                                  <p:stCondLst>
                                    <p:cond delay="50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0-#ppt_w/2"/>
                                          </p:val>
                                        </p:tav>
                                        <p:tav tm="100000">
                                          <p:val>
                                            <p:strVal val="#ppt_x"/>
                                          </p:val>
                                        </p:tav>
                                      </p:tavLst>
                                    </p:anim>
                                    <p:anim calcmode="lin" valueType="num">
                                      <p:cBhvr additive="base">
                                        <p:cTn id="55" dur="500" fill="hold"/>
                                        <p:tgtEl>
                                          <p:spTgt spid="14"/>
                                        </p:tgtEl>
                                        <p:attrNameLst>
                                          <p:attrName>ppt_y</p:attrName>
                                        </p:attrNameLst>
                                      </p:cBhvr>
                                      <p:tavLst>
                                        <p:tav tm="0">
                                          <p:val>
                                            <p:strVal val="0-#ppt_h/2"/>
                                          </p:val>
                                        </p:tav>
                                        <p:tav tm="100000">
                                          <p:val>
                                            <p:strVal val="#ppt_y"/>
                                          </p:val>
                                        </p:tav>
                                      </p:tavLst>
                                    </p:anim>
                                  </p:childTnLst>
                                </p:cTn>
                              </p:par>
                              <p:par>
                                <p:cTn id="56" presetID="2" presetClass="entr" presetSubtype="2" decel="100000" fill="hold" grpId="0" nodeType="withEffect">
                                  <p:stCondLst>
                                    <p:cond delay="500"/>
                                  </p:stCondLst>
                                  <p:childTnLst>
                                    <p:set>
                                      <p:cBhvr>
                                        <p:cTn id="57" dur="1" fill="hold">
                                          <p:stCondLst>
                                            <p:cond delay="0"/>
                                          </p:stCondLst>
                                        </p:cTn>
                                        <p:tgtEl>
                                          <p:spTgt spid="17">
                                            <p:bg/>
                                          </p:spTgt>
                                        </p:tgtEl>
                                        <p:attrNameLst>
                                          <p:attrName>style.visibility</p:attrName>
                                        </p:attrNameLst>
                                      </p:cBhvr>
                                      <p:to>
                                        <p:strVal val="visible"/>
                                      </p:to>
                                    </p:set>
                                    <p:anim calcmode="lin" valueType="num">
                                      <p:cBhvr additive="base">
                                        <p:cTn id="58" dur="500" fill="hold"/>
                                        <p:tgtEl>
                                          <p:spTgt spid="17">
                                            <p:bg/>
                                          </p:spTgt>
                                        </p:tgtEl>
                                        <p:attrNameLst>
                                          <p:attrName>ppt_x</p:attrName>
                                        </p:attrNameLst>
                                      </p:cBhvr>
                                      <p:tavLst>
                                        <p:tav tm="0">
                                          <p:val>
                                            <p:strVal val="1+#ppt_w/2"/>
                                          </p:val>
                                        </p:tav>
                                        <p:tav tm="100000">
                                          <p:val>
                                            <p:strVal val="#ppt_x"/>
                                          </p:val>
                                        </p:tav>
                                      </p:tavLst>
                                    </p:anim>
                                    <p:anim calcmode="lin" valueType="num">
                                      <p:cBhvr additive="base">
                                        <p:cTn id="59" dur="500" fill="hold"/>
                                        <p:tgtEl>
                                          <p:spTgt spid="17">
                                            <p:bg/>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500"/>
                                  </p:stCondLst>
                                  <p:childTnLst>
                                    <p:set>
                                      <p:cBhvr>
                                        <p:cTn id="61" dur="1" fill="hold">
                                          <p:stCondLst>
                                            <p:cond delay="0"/>
                                          </p:stCondLst>
                                        </p:cTn>
                                        <p:tgtEl>
                                          <p:spTgt spid="17">
                                            <p:txEl>
                                              <p:pRg st="0" end="0"/>
                                            </p:txEl>
                                          </p:spTgt>
                                        </p:tgtEl>
                                        <p:attrNameLst>
                                          <p:attrName>style.visibility</p:attrName>
                                        </p:attrNameLst>
                                      </p:cBhvr>
                                      <p:to>
                                        <p:strVal val="visible"/>
                                      </p:to>
                                    </p:set>
                                    <p:anim calcmode="lin" valueType="num">
                                      <p:cBhvr additive="base">
                                        <p:cTn id="62"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3000"/>
                            </p:stCondLst>
                            <p:childTnLst>
                              <p:par>
                                <p:cTn id="65" presetID="2" presetClass="entr" presetSubtype="8" decel="100000" fill="hold" grpId="0" nodeType="afterEffect">
                                  <p:stCondLst>
                                    <p:cond delay="0"/>
                                  </p:stCondLst>
                                  <p:childTnLst>
                                    <p:set>
                                      <p:cBhvr>
                                        <p:cTn id="66" dur="1" fill="hold">
                                          <p:stCondLst>
                                            <p:cond delay="0"/>
                                          </p:stCondLst>
                                        </p:cTn>
                                        <p:tgtEl>
                                          <p:spTgt spid="43">
                                            <p:txEl>
                                              <p:pRg st="0" end="0"/>
                                            </p:txEl>
                                          </p:spTgt>
                                        </p:tgtEl>
                                        <p:attrNameLst>
                                          <p:attrName>style.visibility</p:attrName>
                                        </p:attrNameLst>
                                      </p:cBhvr>
                                      <p:to>
                                        <p:strVal val="visible"/>
                                      </p:to>
                                    </p:set>
                                    <p:anim calcmode="lin" valueType="num">
                                      <p:cBhvr additive="base">
                                        <p:cTn id="67"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4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44">
                                            <p:txEl>
                                              <p:pRg st="0" end="0"/>
                                            </p:txEl>
                                          </p:spTgt>
                                        </p:tgtEl>
                                        <p:attrNameLst>
                                          <p:attrName>style.visibility</p:attrName>
                                        </p:attrNameLst>
                                      </p:cBhvr>
                                      <p:to>
                                        <p:strVal val="visible"/>
                                      </p:to>
                                    </p:set>
                                    <p:anim calcmode="lin" valueType="num">
                                      <p:cBhvr additive="base">
                                        <p:cTn id="71"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750"/>
                            </p:stCondLst>
                            <p:childTnLst>
                              <p:par>
                                <p:cTn id="74" presetID="2" presetClass="entr" presetSubtype="4" decel="100000" fill="hold" grpId="0" nodeType="afterEffect">
                                  <p:stCondLst>
                                    <p:cond delay="50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500" fill="hold"/>
                                        <p:tgtEl>
                                          <p:spTgt spid="29"/>
                                        </p:tgtEl>
                                        <p:attrNameLst>
                                          <p:attrName>ppt_x</p:attrName>
                                        </p:attrNameLst>
                                      </p:cBhvr>
                                      <p:tavLst>
                                        <p:tav tm="0">
                                          <p:val>
                                            <p:strVal val="#ppt_x"/>
                                          </p:val>
                                        </p:tav>
                                        <p:tav tm="100000">
                                          <p:val>
                                            <p:strVal val="#ppt_x"/>
                                          </p:val>
                                        </p:tav>
                                      </p:tavLst>
                                    </p:anim>
                                    <p:anim calcmode="lin" valueType="num">
                                      <p:cBhvr additive="base">
                                        <p:cTn id="77" dur="500" fill="hold"/>
                                        <p:tgtEl>
                                          <p:spTgt spid="29"/>
                                        </p:tgtEl>
                                        <p:attrNameLst>
                                          <p:attrName>ppt_y</p:attrName>
                                        </p:attrNameLst>
                                      </p:cBhvr>
                                      <p:tavLst>
                                        <p:tav tm="0">
                                          <p:val>
                                            <p:strVal val="1+#ppt_h/2"/>
                                          </p:val>
                                        </p:tav>
                                        <p:tav tm="100000">
                                          <p:val>
                                            <p:strVal val="#ppt_y"/>
                                          </p:val>
                                        </p:tav>
                                      </p:tavLst>
                                    </p:anim>
                                  </p:childTnLst>
                                </p:cTn>
                              </p:par>
                              <p:par>
                                <p:cTn id="78" presetID="2" presetClass="entr" presetSubtype="12" decel="100000" fill="hold" grpId="0" nodeType="withEffect">
                                  <p:stCondLst>
                                    <p:cond delay="50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1+#ppt_h/2"/>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0">
                                            <p:bg/>
                                          </p:spTgt>
                                        </p:tgtEl>
                                        <p:attrNameLst>
                                          <p:attrName>style.visibility</p:attrName>
                                        </p:attrNameLst>
                                      </p:cBhvr>
                                      <p:to>
                                        <p:strVal val="visible"/>
                                      </p:to>
                                    </p:set>
                                    <p:anim calcmode="lin" valueType="num">
                                      <p:cBhvr additive="base">
                                        <p:cTn id="84" dur="500" fill="hold"/>
                                        <p:tgtEl>
                                          <p:spTgt spid="30">
                                            <p:bg/>
                                          </p:spTgt>
                                        </p:tgtEl>
                                        <p:attrNameLst>
                                          <p:attrName>ppt_x</p:attrName>
                                        </p:attrNameLst>
                                      </p:cBhvr>
                                      <p:tavLst>
                                        <p:tav tm="0">
                                          <p:val>
                                            <p:strVal val="1+#ppt_w/2"/>
                                          </p:val>
                                        </p:tav>
                                        <p:tav tm="100000">
                                          <p:val>
                                            <p:strVal val="#ppt_x"/>
                                          </p:val>
                                        </p:tav>
                                      </p:tavLst>
                                    </p:anim>
                                    <p:anim calcmode="lin" valueType="num">
                                      <p:cBhvr additive="base">
                                        <p:cTn id="85" dur="500" fill="hold"/>
                                        <p:tgtEl>
                                          <p:spTgt spid="30">
                                            <p:bg/>
                                          </p:spTgt>
                                        </p:tgtEl>
                                        <p:attrNameLst>
                                          <p:attrName>ppt_y</p:attrName>
                                        </p:attrNameLst>
                                      </p:cBhvr>
                                      <p:tavLst>
                                        <p:tav tm="0">
                                          <p:val>
                                            <p:strVal val="#ppt_y"/>
                                          </p:val>
                                        </p:tav>
                                        <p:tav tm="100000">
                                          <p:val>
                                            <p:strVal val="#ppt_y"/>
                                          </p:val>
                                        </p:tav>
                                      </p:tavLst>
                                    </p:anim>
                                  </p:childTnLst>
                                </p:cTn>
                              </p:par>
                              <p:par>
                                <p:cTn id="86" presetID="2" presetClass="entr" presetSubtype="2" decel="100000" fill="hold" grpId="0" nodeType="withEffect">
                                  <p:stCondLst>
                                    <p:cond delay="500"/>
                                  </p:stCondLst>
                                  <p:childTnLst>
                                    <p:set>
                                      <p:cBhvr>
                                        <p:cTn id="87" dur="1" fill="hold">
                                          <p:stCondLst>
                                            <p:cond delay="0"/>
                                          </p:stCondLst>
                                        </p:cTn>
                                        <p:tgtEl>
                                          <p:spTgt spid="30">
                                            <p:txEl>
                                              <p:pRg st="0" end="0"/>
                                            </p:txEl>
                                          </p:spTgt>
                                        </p:tgtEl>
                                        <p:attrNameLst>
                                          <p:attrName>style.visibility</p:attrName>
                                        </p:attrNameLst>
                                      </p:cBhvr>
                                      <p:to>
                                        <p:strVal val="visible"/>
                                      </p:to>
                                    </p:set>
                                    <p:anim calcmode="lin" valueType="num">
                                      <p:cBhvr additive="base">
                                        <p:cTn id="88"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89"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90" fill="hold">
                            <p:stCondLst>
                              <p:cond delay="4750"/>
                            </p:stCondLst>
                            <p:childTnLst>
                              <p:par>
                                <p:cTn id="91" presetID="2" presetClass="entr" presetSubtype="8" decel="100000" fill="hold" grpId="0" nodeType="afterEffect">
                                  <p:stCondLst>
                                    <p:cond delay="0"/>
                                  </p:stCondLst>
                                  <p:childTnLst>
                                    <p:set>
                                      <p:cBhvr>
                                        <p:cTn id="92" dur="1" fill="hold">
                                          <p:stCondLst>
                                            <p:cond delay="0"/>
                                          </p:stCondLst>
                                        </p:cTn>
                                        <p:tgtEl>
                                          <p:spTgt spid="45">
                                            <p:txEl>
                                              <p:pRg st="0" end="0"/>
                                            </p:txEl>
                                          </p:spTgt>
                                        </p:tgtEl>
                                        <p:attrNameLst>
                                          <p:attrName>style.visibility</p:attrName>
                                        </p:attrNameLst>
                                      </p:cBhvr>
                                      <p:to>
                                        <p:strVal val="visible"/>
                                      </p:to>
                                    </p:set>
                                    <p:anim calcmode="lin" valueType="num">
                                      <p:cBhvr additive="base">
                                        <p:cTn id="93"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45">
                                            <p:txEl>
                                              <p:pRg st="0" end="0"/>
                                            </p:txEl>
                                          </p:spTgt>
                                        </p:tgtEl>
                                        <p:attrNameLst>
                                          <p:attrName>ppt_y</p:attrName>
                                        </p:attrNameLst>
                                      </p:cBhvr>
                                      <p:tavLst>
                                        <p:tav tm="0">
                                          <p:val>
                                            <p:strVal val="#ppt_y"/>
                                          </p:val>
                                        </p:tav>
                                        <p:tav tm="100000">
                                          <p:val>
                                            <p:strVal val="#ppt_y"/>
                                          </p:val>
                                        </p:tav>
                                      </p:tavLst>
                                    </p:anim>
                                  </p:childTnLst>
                                </p:cTn>
                              </p:par>
                              <p:par>
                                <p:cTn id="95" presetID="2" presetClass="entr" presetSubtype="8" decel="100000" fill="hold" grpId="0" nodeType="withEffect">
                                  <p:stCondLst>
                                    <p:cond delay="250"/>
                                  </p:stCondLst>
                                  <p:childTnLst>
                                    <p:set>
                                      <p:cBhvr>
                                        <p:cTn id="96" dur="1" fill="hold">
                                          <p:stCondLst>
                                            <p:cond delay="0"/>
                                          </p:stCondLst>
                                        </p:cTn>
                                        <p:tgtEl>
                                          <p:spTgt spid="46">
                                            <p:txEl>
                                              <p:pRg st="0" end="0"/>
                                            </p:txEl>
                                          </p:spTgt>
                                        </p:tgtEl>
                                        <p:attrNameLst>
                                          <p:attrName>style.visibility</p:attrName>
                                        </p:attrNameLst>
                                      </p:cBhvr>
                                      <p:to>
                                        <p:strVal val="visible"/>
                                      </p:to>
                                    </p:set>
                                    <p:anim calcmode="lin" valueType="num">
                                      <p:cBhvr additive="base">
                                        <p:cTn id="97" dur="500" fill="hold"/>
                                        <p:tgtEl>
                                          <p:spTgt spid="46">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par>
                          <p:cTn id="99" fill="hold">
                            <p:stCondLst>
                              <p:cond delay="5500"/>
                            </p:stCondLst>
                            <p:childTnLst>
                              <p:par>
                                <p:cTn id="100" presetID="2" presetClass="entr" presetSubtype="4" decel="100000" fill="hold" grpId="0" nodeType="afterEffect">
                                  <p:stCondLst>
                                    <p:cond delay="500"/>
                                  </p:stCondLst>
                                  <p:childTnLst>
                                    <p:set>
                                      <p:cBhvr>
                                        <p:cTn id="101" dur="1" fill="hold">
                                          <p:stCondLst>
                                            <p:cond delay="0"/>
                                          </p:stCondLst>
                                        </p:cTn>
                                        <p:tgtEl>
                                          <p:spTgt spid="32"/>
                                        </p:tgtEl>
                                        <p:attrNameLst>
                                          <p:attrName>style.visibility</p:attrName>
                                        </p:attrNameLst>
                                      </p:cBhvr>
                                      <p:to>
                                        <p:strVal val="visible"/>
                                      </p:to>
                                    </p:set>
                                    <p:anim calcmode="lin" valueType="num">
                                      <p:cBhvr additive="base">
                                        <p:cTn id="102" dur="500" fill="hold"/>
                                        <p:tgtEl>
                                          <p:spTgt spid="32"/>
                                        </p:tgtEl>
                                        <p:attrNameLst>
                                          <p:attrName>ppt_x</p:attrName>
                                        </p:attrNameLst>
                                      </p:cBhvr>
                                      <p:tavLst>
                                        <p:tav tm="0">
                                          <p:val>
                                            <p:strVal val="#ppt_x"/>
                                          </p:val>
                                        </p:tav>
                                        <p:tav tm="100000">
                                          <p:val>
                                            <p:strVal val="#ppt_x"/>
                                          </p:val>
                                        </p:tav>
                                      </p:tavLst>
                                    </p:anim>
                                    <p:anim calcmode="lin" valueType="num">
                                      <p:cBhvr additive="base">
                                        <p:cTn id="103" dur="500" fill="hold"/>
                                        <p:tgtEl>
                                          <p:spTgt spid="32"/>
                                        </p:tgtEl>
                                        <p:attrNameLst>
                                          <p:attrName>ppt_y</p:attrName>
                                        </p:attrNameLst>
                                      </p:cBhvr>
                                      <p:tavLst>
                                        <p:tav tm="0">
                                          <p:val>
                                            <p:strVal val="1+#ppt_h/2"/>
                                          </p:val>
                                        </p:tav>
                                        <p:tav tm="100000">
                                          <p:val>
                                            <p:strVal val="#ppt_y"/>
                                          </p:val>
                                        </p:tav>
                                      </p:tavLst>
                                    </p:anim>
                                  </p:childTnLst>
                                </p:cTn>
                              </p:par>
                              <p:par>
                                <p:cTn id="104" presetID="2" presetClass="entr" presetSubtype="9" decel="100000" fill="hold" grpId="0" nodeType="withEffect">
                                  <p:stCondLst>
                                    <p:cond delay="500"/>
                                  </p:stCondLst>
                                  <p:childTnLst>
                                    <p:set>
                                      <p:cBhvr>
                                        <p:cTn id="105" dur="1" fill="hold">
                                          <p:stCondLst>
                                            <p:cond delay="0"/>
                                          </p:stCondLst>
                                        </p:cTn>
                                        <p:tgtEl>
                                          <p:spTgt spid="31"/>
                                        </p:tgtEl>
                                        <p:attrNameLst>
                                          <p:attrName>style.visibility</p:attrName>
                                        </p:attrNameLst>
                                      </p:cBhvr>
                                      <p:to>
                                        <p:strVal val="visible"/>
                                      </p:to>
                                    </p:set>
                                    <p:anim calcmode="lin" valueType="num">
                                      <p:cBhvr additive="base">
                                        <p:cTn id="106" dur="500" fill="hold"/>
                                        <p:tgtEl>
                                          <p:spTgt spid="31"/>
                                        </p:tgtEl>
                                        <p:attrNameLst>
                                          <p:attrName>ppt_x</p:attrName>
                                        </p:attrNameLst>
                                      </p:cBhvr>
                                      <p:tavLst>
                                        <p:tav tm="0">
                                          <p:val>
                                            <p:strVal val="0-#ppt_w/2"/>
                                          </p:val>
                                        </p:tav>
                                        <p:tav tm="100000">
                                          <p:val>
                                            <p:strVal val="#ppt_x"/>
                                          </p:val>
                                        </p:tav>
                                      </p:tavLst>
                                    </p:anim>
                                    <p:anim calcmode="lin" valueType="num">
                                      <p:cBhvr additive="base">
                                        <p:cTn id="107" dur="500" fill="hold"/>
                                        <p:tgtEl>
                                          <p:spTgt spid="31"/>
                                        </p:tgtEl>
                                        <p:attrNameLst>
                                          <p:attrName>ppt_y</p:attrName>
                                        </p:attrNameLst>
                                      </p:cBhvr>
                                      <p:tavLst>
                                        <p:tav tm="0">
                                          <p:val>
                                            <p:strVal val="0-#ppt_h/2"/>
                                          </p:val>
                                        </p:tav>
                                        <p:tav tm="100000">
                                          <p:val>
                                            <p:strVal val="#ppt_y"/>
                                          </p:val>
                                        </p:tav>
                                      </p:tavLst>
                                    </p:anim>
                                  </p:childTnLst>
                                </p:cTn>
                              </p:par>
                              <p:par>
                                <p:cTn id="108" presetID="2" presetClass="entr" presetSubtype="2" decel="100000" fill="hold" grpId="0" nodeType="withEffect">
                                  <p:stCondLst>
                                    <p:cond delay="500"/>
                                  </p:stCondLst>
                                  <p:childTnLst>
                                    <p:set>
                                      <p:cBhvr>
                                        <p:cTn id="109" dur="1" fill="hold">
                                          <p:stCondLst>
                                            <p:cond delay="0"/>
                                          </p:stCondLst>
                                        </p:cTn>
                                        <p:tgtEl>
                                          <p:spTgt spid="33">
                                            <p:bg/>
                                          </p:spTgt>
                                        </p:tgtEl>
                                        <p:attrNameLst>
                                          <p:attrName>style.visibility</p:attrName>
                                        </p:attrNameLst>
                                      </p:cBhvr>
                                      <p:to>
                                        <p:strVal val="visible"/>
                                      </p:to>
                                    </p:set>
                                    <p:anim calcmode="lin" valueType="num">
                                      <p:cBhvr additive="base">
                                        <p:cTn id="110" dur="500" fill="hold"/>
                                        <p:tgtEl>
                                          <p:spTgt spid="33">
                                            <p:bg/>
                                          </p:spTgt>
                                        </p:tgtEl>
                                        <p:attrNameLst>
                                          <p:attrName>ppt_x</p:attrName>
                                        </p:attrNameLst>
                                      </p:cBhvr>
                                      <p:tavLst>
                                        <p:tav tm="0">
                                          <p:val>
                                            <p:strVal val="1+#ppt_w/2"/>
                                          </p:val>
                                        </p:tav>
                                        <p:tav tm="100000">
                                          <p:val>
                                            <p:strVal val="#ppt_x"/>
                                          </p:val>
                                        </p:tav>
                                      </p:tavLst>
                                    </p:anim>
                                    <p:anim calcmode="lin" valueType="num">
                                      <p:cBhvr additive="base">
                                        <p:cTn id="111" dur="500" fill="hold"/>
                                        <p:tgtEl>
                                          <p:spTgt spid="33">
                                            <p:bg/>
                                          </p:spTgt>
                                        </p:tgtEl>
                                        <p:attrNameLst>
                                          <p:attrName>ppt_y</p:attrName>
                                        </p:attrNameLst>
                                      </p:cBhvr>
                                      <p:tavLst>
                                        <p:tav tm="0">
                                          <p:val>
                                            <p:strVal val="#ppt_y"/>
                                          </p:val>
                                        </p:tav>
                                        <p:tav tm="100000">
                                          <p:val>
                                            <p:strVal val="#ppt_y"/>
                                          </p:val>
                                        </p:tav>
                                      </p:tavLst>
                                    </p:anim>
                                  </p:childTnLst>
                                </p:cTn>
                              </p:par>
                              <p:par>
                                <p:cTn id="112" presetID="2" presetClass="entr" presetSubtype="2" decel="100000" fill="hold" grpId="0" nodeType="withEffect">
                                  <p:stCondLst>
                                    <p:cond delay="500"/>
                                  </p:stCondLst>
                                  <p:childTnLst>
                                    <p:set>
                                      <p:cBhvr>
                                        <p:cTn id="113" dur="1" fill="hold">
                                          <p:stCondLst>
                                            <p:cond delay="0"/>
                                          </p:stCondLst>
                                        </p:cTn>
                                        <p:tgtEl>
                                          <p:spTgt spid="33">
                                            <p:txEl>
                                              <p:pRg st="0" end="0"/>
                                            </p:txEl>
                                          </p:spTgt>
                                        </p:tgtEl>
                                        <p:attrNameLst>
                                          <p:attrName>style.visibility</p:attrName>
                                        </p:attrNameLst>
                                      </p:cBhvr>
                                      <p:to>
                                        <p:strVal val="visible"/>
                                      </p:to>
                                    </p:set>
                                    <p:anim calcmode="lin" valueType="num">
                                      <p:cBhvr additive="base">
                                        <p:cTn id="114"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5"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6" fill="hold">
                            <p:stCondLst>
                              <p:cond delay="6500"/>
                            </p:stCondLst>
                            <p:childTnLst>
                              <p:par>
                                <p:cTn id="117" presetID="2" presetClass="entr" presetSubtype="8" decel="100000" fill="hold" grpId="0" nodeType="afterEffect">
                                  <p:stCondLst>
                                    <p:cond delay="0"/>
                                  </p:stCondLst>
                                  <p:childTnLst>
                                    <p:set>
                                      <p:cBhvr>
                                        <p:cTn id="118" dur="1" fill="hold">
                                          <p:stCondLst>
                                            <p:cond delay="0"/>
                                          </p:stCondLst>
                                        </p:cTn>
                                        <p:tgtEl>
                                          <p:spTgt spid="47">
                                            <p:txEl>
                                              <p:pRg st="0" end="0"/>
                                            </p:txEl>
                                          </p:spTgt>
                                        </p:tgtEl>
                                        <p:attrNameLst>
                                          <p:attrName>style.visibility</p:attrName>
                                        </p:attrNameLst>
                                      </p:cBhvr>
                                      <p:to>
                                        <p:strVal val="visible"/>
                                      </p:to>
                                    </p:set>
                                    <p:anim calcmode="lin" valueType="num">
                                      <p:cBhvr additive="base">
                                        <p:cTn id="119"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120" dur="500" fill="hold"/>
                                        <p:tgtEl>
                                          <p:spTgt spid="47">
                                            <p:txEl>
                                              <p:pRg st="0" end="0"/>
                                            </p:txEl>
                                          </p:spTgt>
                                        </p:tgtEl>
                                        <p:attrNameLst>
                                          <p:attrName>ppt_y</p:attrName>
                                        </p:attrNameLst>
                                      </p:cBhvr>
                                      <p:tavLst>
                                        <p:tav tm="0">
                                          <p:val>
                                            <p:strVal val="#ppt_y"/>
                                          </p:val>
                                        </p:tav>
                                        <p:tav tm="100000">
                                          <p:val>
                                            <p:strVal val="#ppt_y"/>
                                          </p:val>
                                        </p:tav>
                                      </p:tavLst>
                                    </p:anim>
                                  </p:childTnLst>
                                </p:cTn>
                              </p:par>
                              <p:par>
                                <p:cTn id="121" presetID="2" presetClass="entr" presetSubtype="8" decel="100000" fill="hold" grpId="0" nodeType="withEffect">
                                  <p:stCondLst>
                                    <p:cond delay="250"/>
                                  </p:stCondLst>
                                  <p:childTnLst>
                                    <p:set>
                                      <p:cBhvr>
                                        <p:cTn id="122" dur="1" fill="hold">
                                          <p:stCondLst>
                                            <p:cond delay="0"/>
                                          </p:stCondLst>
                                        </p:cTn>
                                        <p:tgtEl>
                                          <p:spTgt spid="48">
                                            <p:txEl>
                                              <p:pRg st="0" end="0"/>
                                            </p:txEl>
                                          </p:spTgt>
                                        </p:tgtEl>
                                        <p:attrNameLst>
                                          <p:attrName>style.visibility</p:attrName>
                                        </p:attrNameLst>
                                      </p:cBhvr>
                                      <p:to>
                                        <p:strVal val="visible"/>
                                      </p:to>
                                    </p:set>
                                    <p:anim calcmode="lin" valueType="num">
                                      <p:cBhvr additive="base">
                                        <p:cTn id="123"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24"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animBg="1"/>
      <p:bldP spid="9" grpId="0" animBg="1"/>
      <p:bldP spid="13" grpId="0" build="p" animBg="1">
        <p:tmplLst>
          <p:tmpl lvl="1">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bldP spid="16" grpId="0" animBg="1"/>
      <p:bldP spid="17" grpId="0" build="p" animBg="1">
        <p:tmplLst>
          <p:tmpl lvl="1">
            <p:tnLst>
              <p:par>
                <p:cTn presetID="2" presetClass="entr" presetSubtype="2"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8" grpId="0" animBg="1"/>
      <p:bldP spid="29" grpId="0" animBg="1"/>
      <p:bldP spid="30" grpId="0" build="p" animBg="1">
        <p:tmplLst>
          <p:tmpl lvl="1">
            <p:tnLst>
              <p:par>
                <p:cTn presetID="2" presetClass="entr" presetSubtype="2"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animBg="1"/>
      <p:bldP spid="32" grpId="0" animBg="1"/>
      <p:bldP spid="33" grpId="0" build="p" animBg="1">
        <p:tmplLst>
          <p:tmpl lvl="1">
            <p:tnLst>
              <p:par>
                <p:cTn presetID="2" presetClass="entr" presetSubtype="2"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
            <p:tnLst>
              <p:par>
                <p:cTn presetID="2" presetClass="entr" presetSubtype="2"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8"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build="p">
        <p:tmplLst>
          <p:tmpl lvl="1">
            <p:tnLst>
              <p:par>
                <p:cTn presetID="2" presetClass="entr" presetSubtype="8"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8" decel="100000"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8" decel="10000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8" decel="100000" fill="hold" nodeType="with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0-#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7" name="対角する 2 つの角を切り取った四角形 6"/>
          <p:cNvSpPr/>
          <p:nvPr userDrawn="1"/>
        </p:nvSpPr>
        <p:spPr>
          <a:xfrm rot="21054230">
            <a:off x="1480621" y="2678113"/>
            <a:ext cx="4334892" cy="2349648"/>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図プレースホルダー 8"/>
          <p:cNvSpPr>
            <a:spLocks noGrp="1"/>
          </p:cNvSpPr>
          <p:nvPr>
            <p:ph type="pic" sz="quarter" idx="16" hasCustomPrompt="1"/>
          </p:nvPr>
        </p:nvSpPr>
        <p:spPr>
          <a:xfrm rot="21432298">
            <a:off x="1566315" y="2400071"/>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38" name="対角する 2 つの角を切り取った四角形 37"/>
          <p:cNvSpPr/>
          <p:nvPr userDrawn="1"/>
        </p:nvSpPr>
        <p:spPr>
          <a:xfrm rot="21054230">
            <a:off x="6919699" y="2663506"/>
            <a:ext cx="4334892" cy="2349648"/>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図プレースホルダー 8"/>
          <p:cNvSpPr>
            <a:spLocks noGrp="1"/>
          </p:cNvSpPr>
          <p:nvPr>
            <p:ph type="pic" sz="quarter" idx="17" hasCustomPrompt="1"/>
          </p:nvPr>
        </p:nvSpPr>
        <p:spPr>
          <a:xfrm rot="21432298">
            <a:off x="7005393" y="2385464"/>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40" name="対角する 2 つの角を切り取った四角形 39"/>
          <p:cNvSpPr/>
          <p:nvPr userDrawn="1"/>
        </p:nvSpPr>
        <p:spPr>
          <a:xfrm rot="21054230">
            <a:off x="12392307" y="2647920"/>
            <a:ext cx="4334892" cy="2349648"/>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図プレースホルダー 8"/>
          <p:cNvSpPr>
            <a:spLocks noGrp="1"/>
          </p:cNvSpPr>
          <p:nvPr>
            <p:ph type="pic" sz="quarter" idx="18" hasCustomPrompt="1"/>
          </p:nvPr>
        </p:nvSpPr>
        <p:spPr>
          <a:xfrm rot="21432298">
            <a:off x="12478001" y="2369878"/>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50" name="対角する 2 つの角を切り取った四角形 49"/>
          <p:cNvSpPr/>
          <p:nvPr userDrawn="1"/>
        </p:nvSpPr>
        <p:spPr>
          <a:xfrm rot="21054230">
            <a:off x="1473808" y="6883607"/>
            <a:ext cx="4334892" cy="2349648"/>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図プレースホルダー 8"/>
          <p:cNvSpPr>
            <a:spLocks noGrp="1"/>
          </p:cNvSpPr>
          <p:nvPr>
            <p:ph type="pic" sz="quarter" idx="19" hasCustomPrompt="1"/>
          </p:nvPr>
        </p:nvSpPr>
        <p:spPr>
          <a:xfrm rot="21432298">
            <a:off x="1559502" y="6605565"/>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52" name="対角する 2 つの角を切り取った四角形 51"/>
          <p:cNvSpPr/>
          <p:nvPr userDrawn="1"/>
        </p:nvSpPr>
        <p:spPr>
          <a:xfrm rot="21054230">
            <a:off x="6912886" y="6869000"/>
            <a:ext cx="4334892" cy="2349648"/>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図プレースホルダー 8"/>
          <p:cNvSpPr>
            <a:spLocks noGrp="1"/>
          </p:cNvSpPr>
          <p:nvPr>
            <p:ph type="pic" sz="quarter" idx="20" hasCustomPrompt="1"/>
          </p:nvPr>
        </p:nvSpPr>
        <p:spPr>
          <a:xfrm rot="21432298">
            <a:off x="6998580" y="6590958"/>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54" name="対角する 2 つの角を切り取った四角形 53"/>
          <p:cNvSpPr/>
          <p:nvPr userDrawn="1"/>
        </p:nvSpPr>
        <p:spPr>
          <a:xfrm rot="21054230">
            <a:off x="12385494" y="6853414"/>
            <a:ext cx="4334892" cy="2349648"/>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図プレースホルダー 8"/>
          <p:cNvSpPr>
            <a:spLocks noGrp="1"/>
          </p:cNvSpPr>
          <p:nvPr>
            <p:ph type="pic" sz="quarter" idx="21" hasCustomPrompt="1"/>
          </p:nvPr>
        </p:nvSpPr>
        <p:spPr>
          <a:xfrm rot="21432298">
            <a:off x="12471188" y="6575372"/>
            <a:ext cx="4434769" cy="2403227"/>
          </a:xfrm>
          <a:prstGeom prst="snip2DiagRect">
            <a:avLst/>
          </a:prstGeom>
          <a:solidFill>
            <a:schemeClr val="bg1">
              <a:lumMod val="95000"/>
            </a:schemeClr>
          </a:solidFill>
          <a:effectLst/>
        </p:spPr>
        <p:txBody>
          <a:bodyPr>
            <a:normAutofit/>
          </a:bodyPr>
          <a:lstStyle>
            <a:lvl1pPr>
              <a:defRPr sz="2400"/>
            </a:lvl1pPr>
          </a:lstStyle>
          <a:p>
            <a:r>
              <a:rPr lang="en-US" dirty="0" smtClean="0"/>
              <a:t>Add Image</a:t>
            </a:r>
            <a:endParaRPr lang="en-US" dirty="0"/>
          </a:p>
        </p:txBody>
      </p:sp>
      <p:sp>
        <p:nvSpPr>
          <p:cNvPr id="56" name="テキスト プレースホルダー 22"/>
          <p:cNvSpPr>
            <a:spLocks noGrp="1"/>
          </p:cNvSpPr>
          <p:nvPr>
            <p:ph type="body" sz="quarter" idx="13" hasCustomPrompt="1"/>
          </p:nvPr>
        </p:nvSpPr>
        <p:spPr>
          <a:xfrm>
            <a:off x="1466163" y="5215508"/>
            <a:ext cx="15381899"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210223242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3"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0-#ppt_h/2"/>
                                          </p:val>
                                        </p:tav>
                                        <p:tav tm="100000">
                                          <p:val>
                                            <p:strVal val="#ppt_y"/>
                                          </p:val>
                                        </p:tav>
                                      </p:tavLst>
                                    </p:anim>
                                  </p:childTnLst>
                                </p:cTn>
                              </p:par>
                              <p:par>
                                <p:cTn id="26" presetID="2" presetClass="entr" presetSubtype="8"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par>
                          <p:cTn id="30" fill="hold">
                            <p:stCondLst>
                              <p:cond delay="1250"/>
                            </p:stCondLst>
                            <p:childTnLst>
                              <p:par>
                                <p:cTn id="31" presetID="2" presetClass="entr" presetSubtype="3" decel="10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1+#ppt_w/2"/>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8" decel="10000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0-#ppt_w/2"/>
                                          </p:val>
                                        </p:tav>
                                        <p:tav tm="100000">
                                          <p:val>
                                            <p:strVal val="#ppt_x"/>
                                          </p:val>
                                        </p:tav>
                                      </p:tavLst>
                                    </p:anim>
                                    <p:anim calcmode="lin" valueType="num">
                                      <p:cBhvr additive="base">
                                        <p:cTn id="38" dur="500" fill="hold"/>
                                        <p:tgtEl>
                                          <p:spTgt spid="38"/>
                                        </p:tgtEl>
                                        <p:attrNameLst>
                                          <p:attrName>ppt_y</p:attrName>
                                        </p:attrNameLst>
                                      </p:cBhvr>
                                      <p:tavLst>
                                        <p:tav tm="0">
                                          <p:val>
                                            <p:strVal val="#ppt_y"/>
                                          </p:val>
                                        </p:tav>
                                        <p:tav tm="100000">
                                          <p:val>
                                            <p:strVal val="#ppt_y"/>
                                          </p:val>
                                        </p:tav>
                                      </p:tavLst>
                                    </p:anim>
                                  </p:childTnLst>
                                </p:cTn>
                              </p:par>
                            </p:childTnLst>
                          </p:cTn>
                        </p:par>
                        <p:par>
                          <p:cTn id="39" fill="hold">
                            <p:stCondLst>
                              <p:cond delay="1750"/>
                            </p:stCondLst>
                            <p:childTnLst>
                              <p:par>
                                <p:cTn id="40" presetID="2" presetClass="entr" presetSubtype="3" decel="100000" fill="hold" grpId="0" nodeType="after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500" fill="hold"/>
                                        <p:tgtEl>
                                          <p:spTgt spid="49"/>
                                        </p:tgtEl>
                                        <p:attrNameLst>
                                          <p:attrName>ppt_x</p:attrName>
                                        </p:attrNameLst>
                                      </p:cBhvr>
                                      <p:tavLst>
                                        <p:tav tm="0">
                                          <p:val>
                                            <p:strVal val="1+#ppt_w/2"/>
                                          </p:val>
                                        </p:tav>
                                        <p:tav tm="100000">
                                          <p:val>
                                            <p:strVal val="#ppt_x"/>
                                          </p:val>
                                        </p:tav>
                                      </p:tavLst>
                                    </p:anim>
                                    <p:anim calcmode="lin" valueType="num">
                                      <p:cBhvr additive="base">
                                        <p:cTn id="43" dur="500" fill="hold"/>
                                        <p:tgtEl>
                                          <p:spTgt spid="49"/>
                                        </p:tgtEl>
                                        <p:attrNameLst>
                                          <p:attrName>ppt_y</p:attrName>
                                        </p:attrNameLst>
                                      </p:cBhvr>
                                      <p:tavLst>
                                        <p:tav tm="0">
                                          <p:val>
                                            <p:strVal val="0-#ppt_h/2"/>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0-#ppt_w/2"/>
                                          </p:val>
                                        </p:tav>
                                        <p:tav tm="100000">
                                          <p:val>
                                            <p:strVal val="#ppt_x"/>
                                          </p:val>
                                        </p:tav>
                                      </p:tavLst>
                                    </p:anim>
                                    <p:anim calcmode="lin" valueType="num">
                                      <p:cBhvr additive="base">
                                        <p:cTn id="47" dur="500" fill="hold"/>
                                        <p:tgtEl>
                                          <p:spTgt spid="40"/>
                                        </p:tgtEl>
                                        <p:attrNameLst>
                                          <p:attrName>ppt_y</p:attrName>
                                        </p:attrNameLst>
                                      </p:cBhvr>
                                      <p:tavLst>
                                        <p:tav tm="0">
                                          <p:val>
                                            <p:strVal val="#ppt_y"/>
                                          </p:val>
                                        </p:tav>
                                        <p:tav tm="100000">
                                          <p:val>
                                            <p:strVal val="#ppt_y"/>
                                          </p:val>
                                        </p:tav>
                                      </p:tavLst>
                                    </p:anim>
                                  </p:childTnLst>
                                </p:cTn>
                              </p:par>
                            </p:childTnLst>
                          </p:cTn>
                        </p:par>
                        <p:par>
                          <p:cTn id="48" fill="hold">
                            <p:stCondLst>
                              <p:cond delay="2250"/>
                            </p:stCondLst>
                            <p:childTnLst>
                              <p:par>
                                <p:cTn id="49" presetID="2" presetClass="entr" presetSubtype="3" decel="100000" fill="hold" grpId="0" nodeType="after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1+#ppt_w/2"/>
                                          </p:val>
                                        </p:tav>
                                        <p:tav tm="100000">
                                          <p:val>
                                            <p:strVal val="#ppt_x"/>
                                          </p:val>
                                        </p:tav>
                                      </p:tavLst>
                                    </p:anim>
                                    <p:anim calcmode="lin" valueType="num">
                                      <p:cBhvr additive="base">
                                        <p:cTn id="52" dur="500" fill="hold"/>
                                        <p:tgtEl>
                                          <p:spTgt spid="51"/>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childTnLst>
                          </p:cTn>
                        </p:par>
                        <p:par>
                          <p:cTn id="57" fill="hold">
                            <p:stCondLst>
                              <p:cond delay="2750"/>
                            </p:stCondLst>
                            <p:childTnLst>
                              <p:par>
                                <p:cTn id="58" presetID="2" presetClass="entr" presetSubtype="3" decel="10000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additive="base">
                                        <p:cTn id="60" dur="500" fill="hold"/>
                                        <p:tgtEl>
                                          <p:spTgt spid="53"/>
                                        </p:tgtEl>
                                        <p:attrNameLst>
                                          <p:attrName>ppt_x</p:attrName>
                                        </p:attrNameLst>
                                      </p:cBhvr>
                                      <p:tavLst>
                                        <p:tav tm="0">
                                          <p:val>
                                            <p:strVal val="1+#ppt_w/2"/>
                                          </p:val>
                                        </p:tav>
                                        <p:tav tm="100000">
                                          <p:val>
                                            <p:strVal val="#ppt_x"/>
                                          </p:val>
                                        </p:tav>
                                      </p:tavLst>
                                    </p:anim>
                                    <p:anim calcmode="lin" valueType="num">
                                      <p:cBhvr additive="base">
                                        <p:cTn id="61" dur="500" fill="hold"/>
                                        <p:tgtEl>
                                          <p:spTgt spid="53"/>
                                        </p:tgtEl>
                                        <p:attrNameLst>
                                          <p:attrName>ppt_y</p:attrName>
                                        </p:attrNameLst>
                                      </p:cBhvr>
                                      <p:tavLst>
                                        <p:tav tm="0">
                                          <p:val>
                                            <p:strVal val="0-#ppt_h/2"/>
                                          </p:val>
                                        </p:tav>
                                        <p:tav tm="100000">
                                          <p:val>
                                            <p:strVal val="#ppt_y"/>
                                          </p:val>
                                        </p:tav>
                                      </p:tavLst>
                                    </p:anim>
                                  </p:childTnLst>
                                </p:cTn>
                              </p:par>
                              <p:par>
                                <p:cTn id="62" presetID="2" presetClass="entr" presetSubtype="8" decel="10000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additive="base">
                                        <p:cTn id="64" dur="500" fill="hold"/>
                                        <p:tgtEl>
                                          <p:spTgt spid="52"/>
                                        </p:tgtEl>
                                        <p:attrNameLst>
                                          <p:attrName>ppt_x</p:attrName>
                                        </p:attrNameLst>
                                      </p:cBhvr>
                                      <p:tavLst>
                                        <p:tav tm="0">
                                          <p:val>
                                            <p:strVal val="0-#ppt_w/2"/>
                                          </p:val>
                                        </p:tav>
                                        <p:tav tm="100000">
                                          <p:val>
                                            <p:strVal val="#ppt_x"/>
                                          </p:val>
                                        </p:tav>
                                      </p:tavLst>
                                    </p:anim>
                                    <p:anim calcmode="lin" valueType="num">
                                      <p:cBhvr additive="base">
                                        <p:cTn id="65" dur="500" fill="hold"/>
                                        <p:tgtEl>
                                          <p:spTgt spid="52"/>
                                        </p:tgtEl>
                                        <p:attrNameLst>
                                          <p:attrName>ppt_y</p:attrName>
                                        </p:attrNameLst>
                                      </p:cBhvr>
                                      <p:tavLst>
                                        <p:tav tm="0">
                                          <p:val>
                                            <p:strVal val="#ppt_y"/>
                                          </p:val>
                                        </p:tav>
                                        <p:tav tm="100000">
                                          <p:val>
                                            <p:strVal val="#ppt_y"/>
                                          </p:val>
                                        </p:tav>
                                      </p:tavLst>
                                    </p:anim>
                                  </p:childTnLst>
                                </p:cTn>
                              </p:par>
                            </p:childTnLst>
                          </p:cTn>
                        </p:par>
                        <p:par>
                          <p:cTn id="66" fill="hold">
                            <p:stCondLst>
                              <p:cond delay="3250"/>
                            </p:stCondLst>
                            <p:childTnLst>
                              <p:par>
                                <p:cTn id="67" presetID="2" presetClass="entr" presetSubtype="3" decel="100000" fill="hold" grpId="0" nodeType="afterEffect">
                                  <p:stCondLst>
                                    <p:cond delay="0"/>
                                  </p:stCondLst>
                                  <p:childTnLst>
                                    <p:set>
                                      <p:cBhvr>
                                        <p:cTn id="68" dur="1" fill="hold">
                                          <p:stCondLst>
                                            <p:cond delay="0"/>
                                          </p:stCondLst>
                                        </p:cTn>
                                        <p:tgtEl>
                                          <p:spTgt spid="55"/>
                                        </p:tgtEl>
                                        <p:attrNameLst>
                                          <p:attrName>style.visibility</p:attrName>
                                        </p:attrNameLst>
                                      </p:cBhvr>
                                      <p:to>
                                        <p:strVal val="visible"/>
                                      </p:to>
                                    </p:set>
                                    <p:anim calcmode="lin" valueType="num">
                                      <p:cBhvr additive="base">
                                        <p:cTn id="69" dur="500" fill="hold"/>
                                        <p:tgtEl>
                                          <p:spTgt spid="55"/>
                                        </p:tgtEl>
                                        <p:attrNameLst>
                                          <p:attrName>ppt_x</p:attrName>
                                        </p:attrNameLst>
                                      </p:cBhvr>
                                      <p:tavLst>
                                        <p:tav tm="0">
                                          <p:val>
                                            <p:strVal val="1+#ppt_w/2"/>
                                          </p:val>
                                        </p:tav>
                                        <p:tav tm="100000">
                                          <p:val>
                                            <p:strVal val="#ppt_x"/>
                                          </p:val>
                                        </p:tav>
                                      </p:tavLst>
                                    </p:anim>
                                    <p:anim calcmode="lin" valueType="num">
                                      <p:cBhvr additive="base">
                                        <p:cTn id="70" dur="500" fill="hold"/>
                                        <p:tgtEl>
                                          <p:spTgt spid="55"/>
                                        </p:tgtEl>
                                        <p:attrNameLst>
                                          <p:attrName>ppt_y</p:attrName>
                                        </p:attrNameLst>
                                      </p:cBhvr>
                                      <p:tavLst>
                                        <p:tav tm="0">
                                          <p:val>
                                            <p:strVal val="0-#ppt_h/2"/>
                                          </p:val>
                                        </p:tav>
                                        <p:tav tm="100000">
                                          <p:val>
                                            <p:strVal val="#ppt_y"/>
                                          </p:val>
                                        </p:tav>
                                      </p:tavLst>
                                    </p:anim>
                                  </p:childTnLst>
                                </p:cTn>
                              </p:par>
                              <p:par>
                                <p:cTn id="71" presetID="2" presetClass="entr" presetSubtype="8" decel="10000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0-#ppt_w/2"/>
                                          </p:val>
                                        </p:tav>
                                        <p:tav tm="100000">
                                          <p:val>
                                            <p:strVal val="#ppt_x"/>
                                          </p:val>
                                        </p:tav>
                                      </p:tavLst>
                                    </p:anim>
                                    <p:anim calcmode="lin" valueType="num">
                                      <p:cBhvr additive="base">
                                        <p:cTn id="74" dur="500" fill="hold"/>
                                        <p:tgtEl>
                                          <p:spTgt spid="54"/>
                                        </p:tgtEl>
                                        <p:attrNameLst>
                                          <p:attrName>ppt_y</p:attrName>
                                        </p:attrNameLst>
                                      </p:cBhvr>
                                      <p:tavLst>
                                        <p:tav tm="0">
                                          <p:val>
                                            <p:strVal val="#ppt_y"/>
                                          </p:val>
                                        </p:tav>
                                        <p:tav tm="100000">
                                          <p:val>
                                            <p:strVal val="#ppt_y"/>
                                          </p:val>
                                        </p:tav>
                                      </p:tavLst>
                                    </p:anim>
                                  </p:childTnLst>
                                </p:cTn>
                              </p:par>
                              <p:par>
                                <p:cTn id="75" presetID="2" presetClass="entr" presetSubtype="8" decel="100000" fill="hold" grpId="0" nodeType="withEffect">
                                  <p:stCondLst>
                                    <p:cond delay="500"/>
                                  </p:stCondLst>
                                  <p:iterate type="wd">
                                    <p:tmPct val="10000"/>
                                  </p:iterate>
                                  <p:childTnLst>
                                    <p:set>
                                      <p:cBhvr>
                                        <p:cTn id="76" dur="1" fill="hold">
                                          <p:stCondLst>
                                            <p:cond delay="0"/>
                                          </p:stCondLst>
                                        </p:cTn>
                                        <p:tgtEl>
                                          <p:spTgt spid="56">
                                            <p:txEl>
                                              <p:pRg st="0" end="0"/>
                                            </p:txEl>
                                          </p:spTgt>
                                        </p:tgtEl>
                                        <p:attrNameLst>
                                          <p:attrName>style.visibility</p:attrName>
                                        </p:attrNameLst>
                                      </p:cBhvr>
                                      <p:to>
                                        <p:strVal val="visible"/>
                                      </p:to>
                                    </p:set>
                                    <p:anim calcmode="lin" valueType="num">
                                      <p:cBhvr additive="base">
                                        <p:cTn id="77" dur="500" fill="hold"/>
                                        <p:tgtEl>
                                          <p:spTgt spid="56">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animBg="1"/>
      <p:bldP spid="9" grpId="0" animBg="1"/>
      <p:bldP spid="38" grpId="0" animBg="1"/>
      <p:bldP spid="39" grpId="0" animBg="1"/>
      <p:bldP spid="40" grpId="0" animBg="1"/>
      <p:bldP spid="49" grpId="0" animBg="1"/>
      <p:bldP spid="50" grpId="0" animBg="1"/>
      <p:bldP spid="51" grpId="0" animBg="1"/>
      <p:bldP spid="52" grpId="0" animBg="1"/>
      <p:bldP spid="53" grpId="0" animBg="1"/>
      <p:bldP spid="54" grpId="0" animBg="1"/>
      <p:bldP spid="55" grpId="0" animBg="1"/>
      <p:bldP spid="56" grpId="0" build="p">
        <p:tmplLst>
          <p:tmpl lvl="1">
            <p:tnLst>
              <p:par>
                <p:cTn presetID="2" presetClass="entr" presetSubtype="8" decel="100000" fill="hold" nodeType="withEffect">
                  <p:stCondLst>
                    <p:cond delay="500"/>
                  </p:stCondLst>
                  <p:iterate type="wd">
                    <p:tmPct val="10000"/>
                  </p:iterate>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0-#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41" name="テキスト プレースホルダー 22"/>
          <p:cNvSpPr>
            <a:spLocks noGrp="1"/>
          </p:cNvSpPr>
          <p:nvPr>
            <p:ph type="body" sz="quarter" idx="13" hasCustomPrompt="1"/>
          </p:nvPr>
        </p:nvSpPr>
        <p:spPr>
          <a:xfrm>
            <a:off x="731911" y="6223620"/>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2" name="テキスト プレースホルダー 5"/>
          <p:cNvSpPr>
            <a:spLocks noGrp="1"/>
          </p:cNvSpPr>
          <p:nvPr>
            <p:ph type="body" sz="quarter" idx="14" hasCustomPrompt="1"/>
          </p:nvPr>
        </p:nvSpPr>
        <p:spPr>
          <a:xfrm>
            <a:off x="718270" y="6837434"/>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6" name="グラフ プレースホルダー 5"/>
          <p:cNvSpPr>
            <a:spLocks noGrp="1"/>
          </p:cNvSpPr>
          <p:nvPr>
            <p:ph type="chart" sz="quarter" idx="34" hasCustomPrompt="1"/>
          </p:nvPr>
        </p:nvSpPr>
        <p:spPr>
          <a:xfrm>
            <a:off x="718270" y="2407196"/>
            <a:ext cx="3816350" cy="3816350"/>
          </a:xfrm>
        </p:spPr>
        <p:txBody>
          <a:bodyPr>
            <a:normAutofit/>
          </a:bodyPr>
          <a:lstStyle>
            <a:lvl1pPr>
              <a:defRPr sz="2000"/>
            </a:lvl1pPr>
          </a:lstStyle>
          <a:p>
            <a:r>
              <a:rPr lang="en-US" dirty="0" smtClean="0"/>
              <a:t>Add Graph </a:t>
            </a:r>
            <a:endParaRPr lang="en-US" dirty="0"/>
          </a:p>
        </p:txBody>
      </p:sp>
      <p:sp>
        <p:nvSpPr>
          <p:cNvPr id="34" name="テキスト プレースホルダー 22"/>
          <p:cNvSpPr>
            <a:spLocks noGrp="1"/>
          </p:cNvSpPr>
          <p:nvPr>
            <p:ph type="body" sz="quarter" idx="35" hasCustomPrompt="1"/>
          </p:nvPr>
        </p:nvSpPr>
        <p:spPr>
          <a:xfrm>
            <a:off x="718270" y="3559324"/>
            <a:ext cx="3819948" cy="1440160"/>
          </a:xfrm>
        </p:spPr>
        <p:txBody>
          <a:bodyPr anchor="ctr">
            <a:noAutofit/>
          </a:bodyPr>
          <a:lstStyle>
            <a:lvl1pPr algn="ctr">
              <a:defRPr sz="9600">
                <a:latin typeface="+mj-lt"/>
              </a:defRPr>
            </a:lvl1pPr>
          </a:lstStyle>
          <a:p>
            <a:pPr lvl="0"/>
            <a:r>
              <a:rPr lang="en-US" dirty="0" smtClean="0"/>
              <a:t>00</a:t>
            </a:r>
            <a:endParaRPr lang="en-US" dirty="0"/>
          </a:p>
        </p:txBody>
      </p:sp>
      <p:sp>
        <p:nvSpPr>
          <p:cNvPr id="35" name="テキスト プレースホルダー 22"/>
          <p:cNvSpPr>
            <a:spLocks noGrp="1"/>
          </p:cNvSpPr>
          <p:nvPr>
            <p:ph type="body" sz="quarter" idx="36" hasCustomPrompt="1"/>
          </p:nvPr>
        </p:nvSpPr>
        <p:spPr>
          <a:xfrm>
            <a:off x="5052391" y="7051749"/>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36" name="テキスト プレースホルダー 5"/>
          <p:cNvSpPr>
            <a:spLocks noGrp="1"/>
          </p:cNvSpPr>
          <p:nvPr>
            <p:ph type="body" sz="quarter" idx="37" hasCustomPrompt="1"/>
          </p:nvPr>
        </p:nvSpPr>
        <p:spPr>
          <a:xfrm>
            <a:off x="5038750" y="7665563"/>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37" name="グラフ プレースホルダー 5"/>
          <p:cNvSpPr>
            <a:spLocks noGrp="1"/>
          </p:cNvSpPr>
          <p:nvPr>
            <p:ph type="chart" sz="quarter" idx="38" hasCustomPrompt="1"/>
          </p:nvPr>
        </p:nvSpPr>
        <p:spPr>
          <a:xfrm>
            <a:off x="5038750" y="3235325"/>
            <a:ext cx="3816350" cy="3816350"/>
          </a:xfrm>
        </p:spPr>
        <p:txBody>
          <a:bodyPr>
            <a:normAutofit/>
          </a:bodyPr>
          <a:lstStyle>
            <a:lvl1pPr>
              <a:defRPr sz="2000"/>
            </a:lvl1pPr>
          </a:lstStyle>
          <a:p>
            <a:r>
              <a:rPr lang="en-US" dirty="0" smtClean="0"/>
              <a:t>Add Graph </a:t>
            </a:r>
            <a:endParaRPr lang="en-US" dirty="0"/>
          </a:p>
        </p:txBody>
      </p:sp>
      <p:sp>
        <p:nvSpPr>
          <p:cNvPr id="38" name="テキスト プレースホルダー 22"/>
          <p:cNvSpPr>
            <a:spLocks noGrp="1"/>
          </p:cNvSpPr>
          <p:nvPr>
            <p:ph type="body" sz="quarter" idx="39" hasCustomPrompt="1"/>
          </p:nvPr>
        </p:nvSpPr>
        <p:spPr>
          <a:xfrm>
            <a:off x="5038750" y="4387453"/>
            <a:ext cx="3819948" cy="1440160"/>
          </a:xfrm>
        </p:spPr>
        <p:txBody>
          <a:bodyPr anchor="ctr">
            <a:noAutofit/>
          </a:bodyPr>
          <a:lstStyle>
            <a:lvl1pPr algn="ctr">
              <a:defRPr sz="9600">
                <a:latin typeface="+mj-lt"/>
              </a:defRPr>
            </a:lvl1pPr>
          </a:lstStyle>
          <a:p>
            <a:pPr lvl="0"/>
            <a:r>
              <a:rPr lang="en-US" dirty="0" smtClean="0"/>
              <a:t>00</a:t>
            </a:r>
            <a:endParaRPr lang="en-US" dirty="0"/>
          </a:p>
        </p:txBody>
      </p:sp>
      <p:sp>
        <p:nvSpPr>
          <p:cNvPr id="39" name="テキスト プレースホルダー 22"/>
          <p:cNvSpPr>
            <a:spLocks noGrp="1"/>
          </p:cNvSpPr>
          <p:nvPr>
            <p:ph type="body" sz="quarter" idx="40" hasCustomPrompt="1"/>
          </p:nvPr>
        </p:nvSpPr>
        <p:spPr>
          <a:xfrm>
            <a:off x="9372871" y="6511652"/>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40" name="テキスト プレースホルダー 5"/>
          <p:cNvSpPr>
            <a:spLocks noGrp="1"/>
          </p:cNvSpPr>
          <p:nvPr>
            <p:ph type="body" sz="quarter" idx="41" hasCustomPrompt="1"/>
          </p:nvPr>
        </p:nvSpPr>
        <p:spPr>
          <a:xfrm>
            <a:off x="9359230" y="7125466"/>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49" name="グラフ プレースホルダー 5"/>
          <p:cNvSpPr>
            <a:spLocks noGrp="1"/>
          </p:cNvSpPr>
          <p:nvPr>
            <p:ph type="chart" sz="quarter" idx="42" hasCustomPrompt="1"/>
          </p:nvPr>
        </p:nvSpPr>
        <p:spPr>
          <a:xfrm>
            <a:off x="9359230" y="2695228"/>
            <a:ext cx="3816350" cy="3816350"/>
          </a:xfrm>
        </p:spPr>
        <p:txBody>
          <a:bodyPr>
            <a:normAutofit/>
          </a:bodyPr>
          <a:lstStyle>
            <a:lvl1pPr>
              <a:defRPr sz="2000"/>
            </a:lvl1pPr>
          </a:lstStyle>
          <a:p>
            <a:r>
              <a:rPr lang="en-US" dirty="0" smtClean="0"/>
              <a:t>Add Graph </a:t>
            </a:r>
            <a:endParaRPr lang="en-US" dirty="0"/>
          </a:p>
        </p:txBody>
      </p:sp>
      <p:sp>
        <p:nvSpPr>
          <p:cNvPr id="50" name="テキスト プレースホルダー 22"/>
          <p:cNvSpPr>
            <a:spLocks noGrp="1"/>
          </p:cNvSpPr>
          <p:nvPr>
            <p:ph type="body" sz="quarter" idx="43" hasCustomPrompt="1"/>
          </p:nvPr>
        </p:nvSpPr>
        <p:spPr>
          <a:xfrm>
            <a:off x="9359230" y="3847356"/>
            <a:ext cx="3819948" cy="1440160"/>
          </a:xfrm>
        </p:spPr>
        <p:txBody>
          <a:bodyPr anchor="ctr">
            <a:noAutofit/>
          </a:bodyPr>
          <a:lstStyle>
            <a:lvl1pPr algn="ctr">
              <a:defRPr sz="9600">
                <a:latin typeface="+mj-lt"/>
              </a:defRPr>
            </a:lvl1pPr>
          </a:lstStyle>
          <a:p>
            <a:pPr lvl="0"/>
            <a:r>
              <a:rPr lang="en-US" dirty="0" smtClean="0"/>
              <a:t>00</a:t>
            </a:r>
            <a:endParaRPr lang="en-US" dirty="0"/>
          </a:p>
        </p:txBody>
      </p:sp>
      <p:sp>
        <p:nvSpPr>
          <p:cNvPr id="51" name="テキスト プレースホルダー 22"/>
          <p:cNvSpPr>
            <a:spLocks noGrp="1"/>
          </p:cNvSpPr>
          <p:nvPr>
            <p:ph type="body" sz="quarter" idx="44" hasCustomPrompt="1"/>
          </p:nvPr>
        </p:nvSpPr>
        <p:spPr>
          <a:xfrm>
            <a:off x="13731073" y="7663780"/>
            <a:ext cx="3819948"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52" name="テキスト プレースホルダー 5"/>
          <p:cNvSpPr>
            <a:spLocks noGrp="1"/>
          </p:cNvSpPr>
          <p:nvPr>
            <p:ph type="body" sz="quarter" idx="45" hasCustomPrompt="1"/>
          </p:nvPr>
        </p:nvSpPr>
        <p:spPr>
          <a:xfrm>
            <a:off x="13717432" y="8277594"/>
            <a:ext cx="3850710" cy="1265126"/>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53" name="グラフ プレースホルダー 5"/>
          <p:cNvSpPr>
            <a:spLocks noGrp="1"/>
          </p:cNvSpPr>
          <p:nvPr>
            <p:ph type="chart" sz="quarter" idx="46" hasCustomPrompt="1"/>
          </p:nvPr>
        </p:nvSpPr>
        <p:spPr>
          <a:xfrm>
            <a:off x="13717432" y="3847356"/>
            <a:ext cx="3816350" cy="3816350"/>
          </a:xfrm>
        </p:spPr>
        <p:txBody>
          <a:bodyPr>
            <a:normAutofit/>
          </a:bodyPr>
          <a:lstStyle>
            <a:lvl1pPr>
              <a:defRPr sz="2000"/>
            </a:lvl1pPr>
          </a:lstStyle>
          <a:p>
            <a:r>
              <a:rPr lang="en-US" dirty="0" smtClean="0"/>
              <a:t>Add Graph </a:t>
            </a:r>
            <a:endParaRPr lang="en-US" dirty="0"/>
          </a:p>
        </p:txBody>
      </p:sp>
      <p:sp>
        <p:nvSpPr>
          <p:cNvPr id="54" name="テキスト プレースホルダー 22"/>
          <p:cNvSpPr>
            <a:spLocks noGrp="1"/>
          </p:cNvSpPr>
          <p:nvPr>
            <p:ph type="body" sz="quarter" idx="47" hasCustomPrompt="1"/>
          </p:nvPr>
        </p:nvSpPr>
        <p:spPr>
          <a:xfrm>
            <a:off x="13717432" y="4999484"/>
            <a:ext cx="3819948" cy="1440160"/>
          </a:xfrm>
        </p:spPr>
        <p:txBody>
          <a:bodyPr anchor="ctr">
            <a:noAutofit/>
          </a:bodyPr>
          <a:lstStyle>
            <a:lvl1pPr algn="ctr">
              <a:defRPr sz="9600">
                <a:latin typeface="+mj-lt"/>
              </a:defRPr>
            </a:lvl1pPr>
          </a:lstStyle>
          <a:p>
            <a:pPr lvl="0"/>
            <a:r>
              <a:rPr lang="en-US" dirty="0" smtClean="0"/>
              <a:t>00</a:t>
            </a:r>
            <a:endParaRPr lang="en-US" dirty="0"/>
          </a:p>
        </p:txBody>
      </p:sp>
    </p:spTree>
    <p:extLst>
      <p:ext uri="{BB962C8B-B14F-4D97-AF65-F5344CB8AC3E}">
        <p14:creationId xmlns:p14="http://schemas.microsoft.com/office/powerpoint/2010/main" val="209912555"/>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1" presetClass="entr" presetSubtype="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1000"/>
                                        <p:tgtEl>
                                          <p:spTgt spid="6"/>
                                        </p:tgtEl>
                                      </p:cBhvr>
                                    </p:animEffect>
                                  </p:childTnLst>
                                </p:cTn>
                              </p:par>
                              <p:par>
                                <p:cTn id="25" presetID="2" presetClass="entr" presetSubtype="4" decel="100000" fill="hold" grpId="0" nodeType="withEffect">
                                  <p:stCondLst>
                                    <p:cond delay="500"/>
                                  </p:stCondLst>
                                  <p:childTnLst>
                                    <p:set>
                                      <p:cBhvr>
                                        <p:cTn id="26" dur="1" fill="hold">
                                          <p:stCondLst>
                                            <p:cond delay="0"/>
                                          </p:stCondLst>
                                        </p:cTn>
                                        <p:tgtEl>
                                          <p:spTgt spid="34">
                                            <p:txEl>
                                              <p:pRg st="0" end="0"/>
                                            </p:txEl>
                                          </p:spTgt>
                                        </p:tgtEl>
                                        <p:attrNameLst>
                                          <p:attrName>style.visibility</p:attrName>
                                        </p:attrNameLst>
                                      </p:cBhvr>
                                      <p:to>
                                        <p:strVal val="visible"/>
                                      </p:to>
                                    </p:set>
                                    <p:anim calcmode="lin" valueType="num">
                                      <p:cBhvr additive="base">
                                        <p:cTn id="27"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2" presetClass="entr" presetSubtype="8" decel="100000" fill="hold" grpId="0" nodeType="afterEffect">
                                  <p:stCondLst>
                                    <p:cond delay="0"/>
                                  </p:stCondLst>
                                  <p:childTnLst>
                                    <p:set>
                                      <p:cBhvr>
                                        <p:cTn id="31" dur="1" fill="hold">
                                          <p:stCondLst>
                                            <p:cond delay="0"/>
                                          </p:stCondLst>
                                        </p:cTn>
                                        <p:tgtEl>
                                          <p:spTgt spid="41">
                                            <p:txEl>
                                              <p:pRg st="0" end="0"/>
                                            </p:txEl>
                                          </p:spTgt>
                                        </p:tgtEl>
                                        <p:attrNameLst>
                                          <p:attrName>style.visibility</p:attrName>
                                        </p:attrNameLst>
                                      </p:cBhvr>
                                      <p:to>
                                        <p:strVal val="visible"/>
                                      </p:to>
                                    </p:set>
                                    <p:anim calcmode="lin" valueType="num">
                                      <p:cBhvr additive="base">
                                        <p:cTn id="32"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1">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42">
                                            <p:txEl>
                                              <p:pRg st="0" end="0"/>
                                            </p:txEl>
                                          </p:spTgt>
                                        </p:tgtEl>
                                        <p:attrNameLst>
                                          <p:attrName>style.visibility</p:attrName>
                                        </p:attrNameLst>
                                      </p:cBhvr>
                                      <p:to>
                                        <p:strVal val="visible"/>
                                      </p:to>
                                    </p:set>
                                    <p:anim calcmode="lin" valueType="num">
                                      <p:cBhvr additive="base">
                                        <p:cTn id="3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8" fill="hold">
                            <p:stCondLst>
                              <p:cond delay="2250"/>
                            </p:stCondLst>
                            <p:childTnLst>
                              <p:par>
                                <p:cTn id="39" presetID="21" presetClass="entr" presetSubtype="1"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heel(1)">
                                      <p:cBhvr>
                                        <p:cTn id="41" dur="1000"/>
                                        <p:tgtEl>
                                          <p:spTgt spid="37"/>
                                        </p:tgtEl>
                                      </p:cBhvr>
                                    </p:animEffect>
                                  </p:childTnLst>
                                </p:cTn>
                              </p:par>
                              <p:par>
                                <p:cTn id="42" presetID="2" presetClass="entr" presetSubtype="4" decel="100000" fill="hold" grpId="0" nodeType="withEffect">
                                  <p:stCondLst>
                                    <p:cond delay="500"/>
                                  </p:stCondLst>
                                  <p:childTnLst>
                                    <p:set>
                                      <p:cBhvr>
                                        <p:cTn id="43" dur="1" fill="hold">
                                          <p:stCondLst>
                                            <p:cond delay="0"/>
                                          </p:stCondLst>
                                        </p:cTn>
                                        <p:tgtEl>
                                          <p:spTgt spid="38">
                                            <p:txEl>
                                              <p:pRg st="0" end="0"/>
                                            </p:txEl>
                                          </p:spTgt>
                                        </p:tgtEl>
                                        <p:attrNameLst>
                                          <p:attrName>style.visibility</p:attrName>
                                        </p:attrNameLst>
                                      </p:cBhvr>
                                      <p:to>
                                        <p:strVal val="visible"/>
                                      </p:to>
                                    </p:set>
                                    <p:anim calcmode="lin" valueType="num">
                                      <p:cBhvr additive="base">
                                        <p:cTn id="44"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3250"/>
                            </p:stCondLst>
                            <p:childTnLst>
                              <p:par>
                                <p:cTn id="47" presetID="2" presetClass="entr" presetSubtype="8" decel="100000" fill="hold" grpId="0" nodeType="afterEffect">
                                  <p:stCondLst>
                                    <p:cond delay="0"/>
                                  </p:stCondLst>
                                  <p:childTnLst>
                                    <p:set>
                                      <p:cBhvr>
                                        <p:cTn id="48" dur="1" fill="hold">
                                          <p:stCondLst>
                                            <p:cond delay="0"/>
                                          </p:stCondLst>
                                        </p:cTn>
                                        <p:tgtEl>
                                          <p:spTgt spid="35">
                                            <p:txEl>
                                              <p:pRg st="0" end="0"/>
                                            </p:txEl>
                                          </p:spTgt>
                                        </p:tgtEl>
                                        <p:attrNameLst>
                                          <p:attrName>style.visibility</p:attrName>
                                        </p:attrNameLst>
                                      </p:cBhvr>
                                      <p:to>
                                        <p:strVal val="visible"/>
                                      </p:to>
                                    </p:set>
                                    <p:anim calcmode="lin" valueType="num">
                                      <p:cBhvr additive="base">
                                        <p:cTn id="49"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5">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3750"/>
                            </p:stCondLst>
                            <p:childTnLst>
                              <p:par>
                                <p:cTn id="56" presetID="21" presetClass="entr" presetSubtype="1"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heel(1)">
                                      <p:cBhvr>
                                        <p:cTn id="58" dur="1000"/>
                                        <p:tgtEl>
                                          <p:spTgt spid="49"/>
                                        </p:tgtEl>
                                      </p:cBhvr>
                                    </p:animEffect>
                                  </p:childTnLst>
                                </p:cTn>
                              </p:par>
                              <p:par>
                                <p:cTn id="59" presetID="2" presetClass="entr" presetSubtype="4" decel="100000" fill="hold" grpId="0" nodeType="withEffect">
                                  <p:stCondLst>
                                    <p:cond delay="500"/>
                                  </p:stCondLst>
                                  <p:childTnLst>
                                    <p:set>
                                      <p:cBhvr>
                                        <p:cTn id="60" dur="1" fill="hold">
                                          <p:stCondLst>
                                            <p:cond delay="0"/>
                                          </p:stCondLst>
                                        </p:cTn>
                                        <p:tgtEl>
                                          <p:spTgt spid="50">
                                            <p:txEl>
                                              <p:pRg st="0" end="0"/>
                                            </p:txEl>
                                          </p:spTgt>
                                        </p:tgtEl>
                                        <p:attrNameLst>
                                          <p:attrName>style.visibility</p:attrName>
                                        </p:attrNameLst>
                                      </p:cBhvr>
                                      <p:to>
                                        <p:strVal val="visible"/>
                                      </p:to>
                                    </p:set>
                                    <p:anim calcmode="lin" valueType="num">
                                      <p:cBhvr additive="base">
                                        <p:cTn id="61"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par>
                          <p:cTn id="63" fill="hold">
                            <p:stCondLst>
                              <p:cond delay="4750"/>
                            </p:stCondLst>
                            <p:childTnLst>
                              <p:par>
                                <p:cTn id="64" presetID="2" presetClass="entr" presetSubtype="8" decel="100000" fill="hold" grpId="0" nodeType="after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 calcmode="lin" valueType="num">
                                      <p:cBhvr additive="base">
                                        <p:cTn id="66"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39">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0">
                                            <p:txEl>
                                              <p:pRg st="0" end="0"/>
                                            </p:txEl>
                                          </p:spTgt>
                                        </p:tgtEl>
                                        <p:attrNameLst>
                                          <p:attrName>style.visibility</p:attrName>
                                        </p:attrNameLst>
                                      </p:cBhvr>
                                      <p:to>
                                        <p:strVal val="visible"/>
                                      </p:to>
                                    </p:set>
                                    <p:anim calcmode="lin" valueType="num">
                                      <p:cBhvr additive="base">
                                        <p:cTn id="70"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5250"/>
                            </p:stCondLst>
                            <p:childTnLst>
                              <p:par>
                                <p:cTn id="73" presetID="21" presetClass="entr" presetSubtype="1" fill="hold" grpId="0" nodeType="after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wheel(1)">
                                      <p:cBhvr>
                                        <p:cTn id="75" dur="1000"/>
                                        <p:tgtEl>
                                          <p:spTgt spid="53"/>
                                        </p:tgtEl>
                                      </p:cBhvr>
                                    </p:animEffect>
                                  </p:childTnLst>
                                </p:cTn>
                              </p:par>
                              <p:par>
                                <p:cTn id="76" presetID="2" presetClass="entr" presetSubtype="4" decel="100000" fill="hold" grpId="0" nodeType="withEffect">
                                  <p:stCondLst>
                                    <p:cond delay="500"/>
                                  </p:stCondLst>
                                  <p:childTnLst>
                                    <p:set>
                                      <p:cBhvr>
                                        <p:cTn id="77" dur="1" fill="hold">
                                          <p:stCondLst>
                                            <p:cond delay="0"/>
                                          </p:stCondLst>
                                        </p:cTn>
                                        <p:tgtEl>
                                          <p:spTgt spid="54">
                                            <p:txEl>
                                              <p:pRg st="0" end="0"/>
                                            </p:txEl>
                                          </p:spTgt>
                                        </p:tgtEl>
                                        <p:attrNameLst>
                                          <p:attrName>style.visibility</p:attrName>
                                        </p:attrNameLst>
                                      </p:cBhvr>
                                      <p:to>
                                        <p:strVal val="visible"/>
                                      </p:to>
                                    </p:set>
                                    <p:anim calcmode="lin" valueType="num">
                                      <p:cBhvr additive="base">
                                        <p:cTn id="78"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54">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6250"/>
                            </p:stCondLst>
                            <p:childTnLst>
                              <p:par>
                                <p:cTn id="81" presetID="2" presetClass="entr" presetSubtype="8" decel="100000" fill="hold" grpId="0" nodeType="afterEffect">
                                  <p:stCondLst>
                                    <p:cond delay="0"/>
                                  </p:stCondLst>
                                  <p:childTnLst>
                                    <p:set>
                                      <p:cBhvr>
                                        <p:cTn id="82" dur="1" fill="hold">
                                          <p:stCondLst>
                                            <p:cond delay="0"/>
                                          </p:stCondLst>
                                        </p:cTn>
                                        <p:tgtEl>
                                          <p:spTgt spid="51">
                                            <p:txEl>
                                              <p:pRg st="0" end="0"/>
                                            </p:txEl>
                                          </p:spTgt>
                                        </p:tgtEl>
                                        <p:attrNameLst>
                                          <p:attrName>style.visibility</p:attrName>
                                        </p:attrNameLst>
                                      </p:cBhvr>
                                      <p:to>
                                        <p:strVal val="visible"/>
                                      </p:to>
                                    </p:set>
                                    <p:anim calcmode="lin" valueType="num">
                                      <p:cBhvr additive="base">
                                        <p:cTn id="83"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51">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52">
                                            <p:txEl>
                                              <p:pRg st="0" end="0"/>
                                            </p:txEl>
                                          </p:spTgt>
                                        </p:tgtEl>
                                        <p:attrNameLst>
                                          <p:attrName>style.visibility</p:attrName>
                                        </p:attrNameLst>
                                      </p:cBhvr>
                                      <p:to>
                                        <p:strVal val="visible"/>
                                      </p:to>
                                    </p:set>
                                    <p:anim calcmode="lin" valueType="num">
                                      <p:cBhvr additive="base">
                                        <p:cTn id="87"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41" grpId="0" build="p">
        <p:tmplLst>
          <p:tmpl lvl="1">
            <p:tnLst>
              <p:par>
                <p:cTn presetID="2" presetClass="entr" presetSubtype="8"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6" grpId="0"/>
      <p:bldP spid="34" grpId="0" build="p">
        <p:tmplLst>
          <p:tmpl lvl="1">
            <p:tnLst>
              <p:par>
                <p:cTn presetID="2" presetClass="entr" presetSubtype="4"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9" grpId="0"/>
      <p:bldP spid="50" grpId="0" build="p">
        <p:tmplLst>
          <p:tmpl lvl="1">
            <p:tnLst>
              <p:par>
                <p:cTn presetID="2" presetClass="entr" presetSubtype="4" decel="10000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8"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4" decel="10000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p:bldP spid="54" grpId="0" build="p">
        <p:tmplLst>
          <p:tmpl lvl="1">
            <p:tnLst>
              <p:par>
                <p:cTn presetID="2" presetClass="entr" presetSubtype="4" decel="10000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Graph">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6" name="グラフ プレースホルダー 5"/>
          <p:cNvSpPr>
            <a:spLocks noGrp="1"/>
          </p:cNvSpPr>
          <p:nvPr>
            <p:ph type="chart" sz="quarter" idx="34" hasCustomPrompt="1"/>
          </p:nvPr>
        </p:nvSpPr>
        <p:spPr>
          <a:xfrm>
            <a:off x="718270" y="2407196"/>
            <a:ext cx="8280920" cy="6984776"/>
          </a:xfrm>
        </p:spPr>
        <p:txBody>
          <a:bodyPr>
            <a:normAutofit/>
          </a:bodyPr>
          <a:lstStyle>
            <a:lvl1pPr>
              <a:defRPr sz="2000"/>
            </a:lvl1pPr>
          </a:lstStyle>
          <a:p>
            <a:r>
              <a:rPr lang="en-US" dirty="0" smtClean="0"/>
              <a:t>Add Graph </a:t>
            </a:r>
            <a:endParaRPr lang="en-US" dirty="0"/>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00" y="4207396"/>
            <a:ext cx="6624736" cy="473992"/>
          </a:xfrm>
          <a:prstGeom prst="rect">
            <a:avLst/>
          </a:prstGeom>
        </p:spPr>
      </p:pic>
      <p:sp>
        <p:nvSpPr>
          <p:cNvPr id="23" name="テキスト プレースホルダー 5"/>
          <p:cNvSpPr>
            <a:spLocks noGrp="1"/>
          </p:cNvSpPr>
          <p:nvPr>
            <p:ph type="body" sz="quarter" idx="14" hasCustomPrompt="1"/>
          </p:nvPr>
        </p:nvSpPr>
        <p:spPr>
          <a:xfrm>
            <a:off x="9287222" y="4798894"/>
            <a:ext cx="8424936" cy="3152918"/>
          </a:xfrm>
        </p:spPr>
        <p:txBody>
          <a:bodyPr>
            <a:normAutofit/>
          </a:bodyPr>
          <a:lstStyle>
            <a:lvl1pPr algn="l">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24" name="テキスト プレースホルダー 22"/>
          <p:cNvSpPr>
            <a:spLocks noGrp="1"/>
          </p:cNvSpPr>
          <p:nvPr>
            <p:ph type="body" sz="quarter" idx="13" hasCustomPrompt="1"/>
          </p:nvPr>
        </p:nvSpPr>
        <p:spPr>
          <a:xfrm>
            <a:off x="9287222" y="3703340"/>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213843614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24">
                                            <p:txEl>
                                              <p:pRg st="0" end="0"/>
                                            </p:txEl>
                                          </p:spTgt>
                                        </p:tgtEl>
                                        <p:attrNameLst>
                                          <p:attrName>style.visibility</p:attrName>
                                        </p:attrNameLst>
                                      </p:cBhvr>
                                      <p:to>
                                        <p:strVal val="visible"/>
                                      </p:to>
                                    </p:set>
                                    <p:anim calcmode="lin" valueType="num">
                                      <p:cBhvr additive="base">
                                        <p:cTn id="28"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23">
                                            <p:txEl>
                                              <p:pRg st="0" end="0"/>
                                            </p:txEl>
                                          </p:spTgt>
                                        </p:tgtEl>
                                        <p:attrNameLst>
                                          <p:attrName>style.visibility</p:attrName>
                                        </p:attrNameLst>
                                      </p:cBhvr>
                                      <p:to>
                                        <p:strVal val="visible"/>
                                      </p:to>
                                    </p:set>
                                    <p:anim calcmode="lin" valueType="num">
                                      <p:cBhvr additive="base">
                                        <p:cTn id="3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3" grpId="0" build="p">
        <p:tmplLst>
          <p:tmpl lvl="1">
            <p:tnLst>
              <p:par>
                <p:cTn presetID="2" presetClass="entr" presetSubtype="4"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Image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880430" y="539048"/>
            <a:ext cx="16365152" cy="7226233"/>
          </a:xfrm>
          <a:prstGeom prst="snip2DiagRect">
            <a:avLst/>
          </a:prstGeom>
          <a:effectLst>
            <a:reflection blurRad="6350" stA="52000" endA="300" endPos="3000" dir="5400000" sy="-100000" algn="bl" rotWithShape="0"/>
          </a:effectLst>
        </p:spPr>
        <p:txBody>
          <a:bodyPr>
            <a:normAutofit/>
          </a:bodyPr>
          <a:lstStyle>
            <a:lvl1pPr>
              <a:defRPr sz="2400"/>
            </a:lvl1pPr>
          </a:lstStyle>
          <a:p>
            <a:r>
              <a:rPr lang="en-US" dirty="0" smtClean="0"/>
              <a:t>Add Image</a:t>
            </a:r>
            <a:endParaRPr lang="en-US" dirty="0"/>
          </a:p>
        </p:txBody>
      </p:sp>
      <p:sp>
        <p:nvSpPr>
          <p:cNvPr id="16" name="タイトル 1"/>
          <p:cNvSpPr>
            <a:spLocks noGrp="1"/>
          </p:cNvSpPr>
          <p:nvPr>
            <p:ph type="ctrTitle" hasCustomPrompt="1"/>
          </p:nvPr>
        </p:nvSpPr>
        <p:spPr>
          <a:xfrm>
            <a:off x="1331132" y="8311852"/>
            <a:ext cx="15625736" cy="864096"/>
          </a:xfrm>
        </p:spPr>
        <p:txBody>
          <a:bodyPr anchor="ctr">
            <a:noAutofit/>
          </a:bodyPr>
          <a:lstStyle>
            <a:lvl1pPr algn="ctr">
              <a:lnSpc>
                <a:spcPts val="6000"/>
              </a:lnSpc>
              <a:defRPr sz="5400" baseline="0"/>
            </a:lvl1pPr>
          </a:lstStyle>
          <a:p>
            <a:r>
              <a:rPr lang="en-US" altLang="ja-JP" dirty="0" smtClean="0"/>
              <a:t>SECTION TITLE HERE</a:t>
            </a:r>
            <a:endParaRPr lang="en-US" dirty="0"/>
          </a:p>
        </p:txBody>
      </p:sp>
      <p:sp>
        <p:nvSpPr>
          <p:cNvPr id="17" name="対角する 2 つの角を切り取った四角形 16"/>
          <p:cNvSpPr/>
          <p:nvPr userDrawn="1"/>
        </p:nvSpPr>
        <p:spPr>
          <a:xfrm rot="21426332">
            <a:off x="601526" y="871875"/>
            <a:ext cx="16376799" cy="7197867"/>
          </a:xfrm>
          <a:prstGeom prst="snip2Diag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対角する 2 つの角を切り取った四角形 17"/>
          <p:cNvSpPr/>
          <p:nvPr userDrawn="1"/>
        </p:nvSpPr>
        <p:spPr>
          <a:xfrm rot="21720000">
            <a:off x="1308411" y="986406"/>
            <a:ext cx="16376799" cy="7197867"/>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サブタイトル 2"/>
          <p:cNvSpPr>
            <a:spLocks noGrp="1"/>
          </p:cNvSpPr>
          <p:nvPr>
            <p:ph type="subTitle" idx="1" hasCustomPrompt="1"/>
          </p:nvPr>
        </p:nvSpPr>
        <p:spPr>
          <a:xfrm>
            <a:off x="1333701" y="9031932"/>
            <a:ext cx="15620598" cy="936104"/>
          </a:xfrm>
        </p:spPr>
        <p:txBody>
          <a:bodyPr>
            <a:noAutofit/>
          </a:bodyPr>
          <a:lstStyle>
            <a:lvl1pPr marL="0" indent="0" algn="ctr">
              <a:lnSpc>
                <a:spcPts val="3000"/>
              </a:lnSpc>
              <a:buNone/>
              <a:defRPr sz="2400" i="0" baseline="0">
                <a:solidFill>
                  <a:srgbClr val="525252"/>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Tree>
    <p:extLst>
      <p:ext uri="{BB962C8B-B14F-4D97-AF65-F5344CB8AC3E}">
        <p14:creationId xmlns:p14="http://schemas.microsoft.com/office/powerpoint/2010/main" val="2086899766"/>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9"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decel="78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par>
                                <p:cTn id="22" presetID="2" presetClass="entr" presetSubtype="4" decel="64000" fill="hold" grpId="0" nodeType="withEffect">
                                  <p:stCondLst>
                                    <p:cond delay="0"/>
                                  </p:stCondLst>
                                  <p:childTnLst>
                                    <p:set>
                                      <p:cBhvr>
                                        <p:cTn id="23" dur="1" fill="hold">
                                          <p:stCondLst>
                                            <p:cond delay="0"/>
                                          </p:stCondLst>
                                        </p:cTn>
                                        <p:tgtEl>
                                          <p:spTgt spid="19">
                                            <p:txEl>
                                              <p:pRg st="0" end="0"/>
                                            </p:txEl>
                                          </p:spTgt>
                                        </p:tgtEl>
                                        <p:attrNameLst>
                                          <p:attrName>style.visibility</p:attrName>
                                        </p:attrNameLst>
                                      </p:cBhvr>
                                      <p:to>
                                        <p:strVal val="visible"/>
                                      </p:to>
                                    </p:set>
                                    <p:anim calcmode="lin" valueType="num">
                                      <p:cBhvr additive="base">
                                        <p:cTn id="24"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animBg="1"/>
      <p:bldP spid="18" grpId="0" animBg="1"/>
      <p:bldP spid="19" grpId="0" build="p">
        <p:tmplLst>
          <p:tmpl lvl="1">
            <p:tnLst>
              <p:par>
                <p:cTn presetID="2" presetClass="entr" presetSubtype="4" decel="64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Graph - 2 Column - Vertical">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6" name="グラフ プレースホルダー 5"/>
          <p:cNvSpPr>
            <a:spLocks noGrp="1"/>
          </p:cNvSpPr>
          <p:nvPr>
            <p:ph type="chart" sz="quarter" idx="34" hasCustomPrompt="1"/>
          </p:nvPr>
        </p:nvSpPr>
        <p:spPr>
          <a:xfrm>
            <a:off x="718270" y="2407196"/>
            <a:ext cx="8280920" cy="6984776"/>
          </a:xfrm>
        </p:spPr>
        <p:txBody>
          <a:bodyPr>
            <a:normAutofit/>
          </a:bodyPr>
          <a:lstStyle>
            <a:lvl1pPr>
              <a:defRPr sz="2000"/>
            </a:lvl1pPr>
          </a:lstStyle>
          <a:p>
            <a:r>
              <a:rPr lang="en-US" dirty="0" smtClean="0"/>
              <a:t>Add Graph </a:t>
            </a:r>
            <a:endParaRPr lang="en-US" dirty="0"/>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00" y="3199284"/>
            <a:ext cx="6624736" cy="473992"/>
          </a:xfrm>
          <a:prstGeom prst="rect">
            <a:avLst/>
          </a:prstGeom>
        </p:spPr>
      </p:pic>
      <p:sp>
        <p:nvSpPr>
          <p:cNvPr id="23" name="テキスト プレースホルダー 5"/>
          <p:cNvSpPr>
            <a:spLocks noGrp="1"/>
          </p:cNvSpPr>
          <p:nvPr>
            <p:ph type="body" sz="quarter" idx="14" hasCustomPrompt="1"/>
          </p:nvPr>
        </p:nvSpPr>
        <p:spPr>
          <a:xfrm>
            <a:off x="9287222" y="3790782"/>
            <a:ext cx="8424936" cy="2072798"/>
          </a:xfrm>
        </p:spPr>
        <p:txBody>
          <a:bodyPr>
            <a:normAutofit/>
          </a:bodyPr>
          <a:lstStyle>
            <a:lvl1pPr algn="l">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24" name="テキスト プレースホルダー 22"/>
          <p:cNvSpPr>
            <a:spLocks noGrp="1"/>
          </p:cNvSpPr>
          <p:nvPr>
            <p:ph type="body" sz="quarter" idx="13" hasCustomPrompt="1"/>
          </p:nvPr>
        </p:nvSpPr>
        <p:spPr>
          <a:xfrm>
            <a:off x="9287222" y="2695228"/>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3951" y="6583660"/>
            <a:ext cx="6624736" cy="473992"/>
          </a:xfrm>
          <a:prstGeom prst="rect">
            <a:avLst/>
          </a:prstGeom>
        </p:spPr>
      </p:pic>
      <p:sp>
        <p:nvSpPr>
          <p:cNvPr id="11" name="テキスト プレースホルダー 5"/>
          <p:cNvSpPr>
            <a:spLocks noGrp="1"/>
          </p:cNvSpPr>
          <p:nvPr>
            <p:ph type="body" sz="quarter" idx="35" hasCustomPrompt="1"/>
          </p:nvPr>
        </p:nvSpPr>
        <p:spPr>
          <a:xfrm>
            <a:off x="9287173" y="7175158"/>
            <a:ext cx="8424936" cy="2072798"/>
          </a:xfrm>
        </p:spPr>
        <p:txBody>
          <a:bodyPr>
            <a:normAutofit/>
          </a:bodyPr>
          <a:lstStyle>
            <a:lvl1pPr algn="l">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12" name="テキスト プレースホルダー 22"/>
          <p:cNvSpPr>
            <a:spLocks noGrp="1"/>
          </p:cNvSpPr>
          <p:nvPr>
            <p:ph type="body" sz="quarter" idx="36" hasCustomPrompt="1"/>
          </p:nvPr>
        </p:nvSpPr>
        <p:spPr>
          <a:xfrm>
            <a:off x="9287173" y="6079604"/>
            <a:ext cx="8352928" cy="1080120"/>
          </a:xfrm>
        </p:spPr>
        <p:txBody>
          <a:bodyPr anchor="ctr">
            <a:normAutofit/>
          </a:bodyPr>
          <a:lstStyle>
            <a:lvl1pPr algn="l">
              <a:defRPr sz="6000">
                <a:solidFill>
                  <a:srgbClr val="525252"/>
                </a:solidFill>
                <a:latin typeface="+mj-lt"/>
              </a:defRPr>
            </a:lvl1pPr>
          </a:lstStyle>
          <a:p>
            <a:pPr lvl="0"/>
            <a:r>
              <a:rPr lang="en-US" dirty="0" smtClean="0"/>
              <a:t>Text Here</a:t>
            </a:r>
            <a:endParaRPr lang="en-US" dirty="0"/>
          </a:p>
        </p:txBody>
      </p:sp>
    </p:spTree>
    <p:extLst>
      <p:ext uri="{BB962C8B-B14F-4D97-AF65-F5344CB8AC3E}">
        <p14:creationId xmlns:p14="http://schemas.microsoft.com/office/powerpoint/2010/main" val="76859997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24">
                                            <p:txEl>
                                              <p:pRg st="0" end="0"/>
                                            </p:txEl>
                                          </p:spTgt>
                                        </p:tgtEl>
                                        <p:attrNameLst>
                                          <p:attrName>style.visibility</p:attrName>
                                        </p:attrNameLst>
                                      </p:cBhvr>
                                      <p:to>
                                        <p:strVal val="visible"/>
                                      </p:to>
                                    </p:set>
                                    <p:anim calcmode="lin" valueType="num">
                                      <p:cBhvr additive="base">
                                        <p:cTn id="28"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23">
                                            <p:txEl>
                                              <p:pRg st="0" end="0"/>
                                            </p:txEl>
                                          </p:spTgt>
                                        </p:tgtEl>
                                        <p:attrNameLst>
                                          <p:attrName>style.visibility</p:attrName>
                                        </p:attrNameLst>
                                      </p:cBhvr>
                                      <p:to>
                                        <p:strVal val="visible"/>
                                      </p:to>
                                    </p:set>
                                    <p:anim calcmode="lin" valueType="num">
                                      <p:cBhvr additive="base">
                                        <p:cTn id="3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8" decel="100000" fill="hold" nodeType="afterEffect">
                                  <p:stCondLst>
                                    <p:cond delay="50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childTnLst>
                                    <p:set>
                                      <p:cBhvr>
                                        <p:cTn id="40" dur="1" fill="hold">
                                          <p:stCondLst>
                                            <p:cond delay="0"/>
                                          </p:stCondLst>
                                        </p:cTn>
                                        <p:tgtEl>
                                          <p:spTgt spid="12">
                                            <p:txEl>
                                              <p:pRg st="0" end="0"/>
                                            </p:txEl>
                                          </p:spTgt>
                                        </p:tgtEl>
                                        <p:attrNameLst>
                                          <p:attrName>style.visibility</p:attrName>
                                        </p:attrNameLst>
                                      </p:cBhvr>
                                      <p:to>
                                        <p:strVal val="visible"/>
                                      </p:to>
                                    </p:set>
                                    <p:anim calcmode="lin" valueType="num">
                                      <p:cBhvr additive="base">
                                        <p:cTn id="4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2">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11">
                                            <p:txEl>
                                              <p:pRg st="0" end="0"/>
                                            </p:txEl>
                                          </p:spTgt>
                                        </p:tgtEl>
                                        <p:attrNameLst>
                                          <p:attrName>style.visibility</p:attrName>
                                        </p:attrNameLst>
                                      </p:cBhvr>
                                      <p:to>
                                        <p:strVal val="visible"/>
                                      </p:to>
                                    </p:set>
                                    <p:anim calcmode="lin" valueType="num">
                                      <p:cBhvr additive="base">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3" grpId="0" build="p">
        <p:tmplLst>
          <p:tmpl lvl="1">
            <p:tnLst>
              <p:par>
                <p:cTn presetID="2" presetClass="entr" presetSubtype="4"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4"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Graph - 1 Column - Horizontal">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6" name="グラフ プレースホルダー 5"/>
          <p:cNvSpPr>
            <a:spLocks noGrp="1"/>
          </p:cNvSpPr>
          <p:nvPr>
            <p:ph type="chart" sz="quarter" idx="34" hasCustomPrompt="1"/>
          </p:nvPr>
        </p:nvSpPr>
        <p:spPr>
          <a:xfrm>
            <a:off x="718270" y="2407196"/>
            <a:ext cx="16705856" cy="4320480"/>
          </a:xfrm>
        </p:spPr>
        <p:txBody>
          <a:bodyPr>
            <a:normAutofit/>
          </a:bodyPr>
          <a:lstStyle>
            <a:lvl1pPr>
              <a:defRPr sz="2000"/>
            </a:lvl1pPr>
          </a:lstStyle>
          <a:p>
            <a:r>
              <a:rPr lang="en-US" dirty="0" smtClean="0"/>
              <a:t>Add Graph </a:t>
            </a:r>
            <a:endParaRPr lang="en-US" dirty="0"/>
          </a:p>
        </p:txBody>
      </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69546" y="7320148"/>
            <a:ext cx="6624736" cy="473992"/>
          </a:xfrm>
          <a:prstGeom prst="rect">
            <a:avLst/>
          </a:prstGeom>
        </p:spPr>
      </p:pic>
      <p:sp>
        <p:nvSpPr>
          <p:cNvPr id="14" name="テキスト プレースホルダー 22"/>
          <p:cNvSpPr>
            <a:spLocks noGrp="1"/>
          </p:cNvSpPr>
          <p:nvPr>
            <p:ph type="body" sz="quarter" idx="13" hasCustomPrompt="1"/>
          </p:nvPr>
        </p:nvSpPr>
        <p:spPr>
          <a:xfrm>
            <a:off x="924930" y="6727676"/>
            <a:ext cx="16427188"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
        <p:nvSpPr>
          <p:cNvPr id="15" name="テキスト プレースホルダー 5"/>
          <p:cNvSpPr>
            <a:spLocks noGrp="1"/>
          </p:cNvSpPr>
          <p:nvPr>
            <p:ph type="body" sz="quarter" idx="14" hasCustomPrompt="1"/>
          </p:nvPr>
        </p:nvSpPr>
        <p:spPr>
          <a:xfrm>
            <a:off x="939770" y="7866148"/>
            <a:ext cx="16417824" cy="1381808"/>
          </a:xfrm>
        </p:spPr>
        <p:txBody>
          <a:bodyPr>
            <a:normAutofit/>
          </a:bodyPr>
          <a:lstStyle>
            <a:lvl1pPr algn="ctr">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281212228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decel="100000" fill="hold" nodeType="afterEffect">
                                  <p:stCondLst>
                                    <p:cond delay="5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iterate type="lt">
                                    <p:tmPct val="5000"/>
                                  </p:iterate>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additive="base">
                                        <p:cTn id="28"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5">
                                            <p:txEl>
                                              <p:pRg st="0" end="0"/>
                                            </p:txEl>
                                          </p:spTgt>
                                        </p:tgtEl>
                                        <p:attrNameLst>
                                          <p:attrName>style.visibility</p:attrName>
                                        </p:attrNameLst>
                                      </p:cBhvr>
                                      <p:to>
                                        <p:strVal val="visible"/>
                                      </p:to>
                                    </p:set>
                                    <p:anim calcmode="lin" valueType="num">
                                      <p:cBhvr additive="base">
                                        <p:cTn id="3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4" grpId="0" build="p">
        <p:tmplLst>
          <p:tmpl lvl="1">
            <p:tnLst>
              <p:par>
                <p:cTn presetID="2" presetClass="entr" presetSubtype="2" decel="100000" fill="hold" nodeType="withEffect">
                  <p:stCondLst>
                    <p:cond delay="500"/>
                  </p:stCondLst>
                  <p:iterate type="lt">
                    <p:tmPct val="5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12" name="対角する 2 つの角を切り取った四角形 11"/>
          <p:cNvSpPr/>
          <p:nvPr userDrawn="1"/>
        </p:nvSpPr>
        <p:spPr>
          <a:xfrm rot="120000">
            <a:off x="1220686" y="2117560"/>
            <a:ext cx="16489832" cy="4320480"/>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対角する 2 つの角を切り取った四角形 8"/>
          <p:cNvSpPr/>
          <p:nvPr userDrawn="1"/>
        </p:nvSpPr>
        <p:spPr>
          <a:xfrm rot="-120000">
            <a:off x="718270" y="2263180"/>
            <a:ext cx="16489832" cy="4320480"/>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図プレースホルダー 6"/>
          <p:cNvSpPr>
            <a:spLocks noGrp="1"/>
          </p:cNvSpPr>
          <p:nvPr>
            <p:ph type="pic" sz="quarter" idx="15" hasCustomPrompt="1"/>
          </p:nvPr>
        </p:nvSpPr>
        <p:spPr>
          <a:xfrm>
            <a:off x="935038" y="2047875"/>
            <a:ext cx="16489362" cy="4248150"/>
          </a:xfrm>
          <a:prstGeom prst="snip2DiagRect">
            <a:avLst/>
          </a:prstGeom>
          <a:effectLst>
            <a:reflection blurRad="6350" stA="52000" endA="300" endPos="3000" dir="5400000" sy="-100000" algn="bl" rotWithShape="0"/>
          </a:effectLst>
        </p:spPr>
        <p:txBody>
          <a:bodyPr>
            <a:normAutofit/>
          </a:bodyPr>
          <a:lstStyle>
            <a:lvl1pPr>
              <a:defRPr sz="2000" baseline="0"/>
            </a:lvl1pPr>
          </a:lstStyle>
          <a:p>
            <a:r>
              <a:rPr lang="en-US" dirty="0" smtClean="0"/>
              <a:t>Add Image</a:t>
            </a:r>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9546" y="7320148"/>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sp>
        <p:nvSpPr>
          <p:cNvPr id="23" name="テキスト プレースホルダー 22"/>
          <p:cNvSpPr>
            <a:spLocks noGrp="1"/>
          </p:cNvSpPr>
          <p:nvPr>
            <p:ph type="body" sz="quarter" idx="13" hasCustomPrompt="1"/>
          </p:nvPr>
        </p:nvSpPr>
        <p:spPr>
          <a:xfrm>
            <a:off x="924930" y="6727676"/>
            <a:ext cx="16427188"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939770" y="7866148"/>
            <a:ext cx="16417824" cy="1381808"/>
          </a:xfrm>
        </p:spPr>
        <p:txBody>
          <a:bodyPr>
            <a:normAutofit/>
          </a:bodyPr>
          <a:lstStyle>
            <a:lvl1pPr algn="ctr">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Tree>
    <p:extLst>
      <p:ext uri="{BB962C8B-B14F-4D97-AF65-F5344CB8AC3E}">
        <p14:creationId xmlns:p14="http://schemas.microsoft.com/office/powerpoint/2010/main" val="3318392088"/>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12"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3" decel="10000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8" decel="100000" fill="hold" nodeType="after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iterate type="wd">
                                    <p:tmPct val="10000"/>
                                  </p:iterate>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7" grpId="0"/>
      <p:bldP spid="5" grpId="0"/>
      <p:bldP spid="23"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12" name="対角する 2 つの角を切り取った四角形 11"/>
          <p:cNvSpPr/>
          <p:nvPr userDrawn="1"/>
        </p:nvSpPr>
        <p:spPr>
          <a:xfrm rot="120000">
            <a:off x="1477929" y="2241823"/>
            <a:ext cx="7096318" cy="3843258"/>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対角する 2 つの角を切り取った四角形 8"/>
          <p:cNvSpPr/>
          <p:nvPr userDrawn="1"/>
        </p:nvSpPr>
        <p:spPr>
          <a:xfrm rot="21233286">
            <a:off x="992302" y="2517566"/>
            <a:ext cx="7096318" cy="3843258"/>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対角する 2 つの角を切り取った四角形 17"/>
          <p:cNvSpPr/>
          <p:nvPr userDrawn="1"/>
        </p:nvSpPr>
        <p:spPr>
          <a:xfrm rot="120000">
            <a:off x="10269800" y="2241823"/>
            <a:ext cx="7096318" cy="3843258"/>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対角する 2 つの角を切り取った四角形 23"/>
          <p:cNvSpPr/>
          <p:nvPr userDrawn="1"/>
        </p:nvSpPr>
        <p:spPr>
          <a:xfrm rot="21240000">
            <a:off x="9784173" y="2524061"/>
            <a:ext cx="7096318" cy="3843258"/>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図プレースホルダー 6"/>
          <p:cNvSpPr>
            <a:spLocks noGrp="1"/>
          </p:cNvSpPr>
          <p:nvPr>
            <p:ph type="pic" sz="quarter" idx="15" hasCustomPrompt="1"/>
          </p:nvPr>
        </p:nvSpPr>
        <p:spPr>
          <a:xfrm rot="21423148">
            <a:off x="1198232" y="2263180"/>
            <a:ext cx="7096115" cy="3778918"/>
          </a:xfrm>
          <a:prstGeom prst="snip2DiagRect">
            <a:avLst/>
          </a:prstGeom>
          <a:solidFill>
            <a:schemeClr val="bg1"/>
          </a:solidFill>
          <a:effectLst/>
        </p:spPr>
        <p:txBody>
          <a:bodyPr>
            <a:normAutofit/>
          </a:bodyPr>
          <a:lstStyle>
            <a:lvl1pPr>
              <a:defRPr sz="2000" baseline="0"/>
            </a:lvl1pPr>
          </a:lstStyle>
          <a:p>
            <a:r>
              <a:rPr lang="en-US" dirty="0" smtClean="0"/>
              <a:t>Add Image</a:t>
            </a:r>
            <a:endParaRPr lang="en-US" dirty="0"/>
          </a:p>
        </p:txBody>
      </p:sp>
      <p:sp>
        <p:nvSpPr>
          <p:cNvPr id="21" name="図プレースホルダー 6"/>
          <p:cNvSpPr>
            <a:spLocks noGrp="1"/>
          </p:cNvSpPr>
          <p:nvPr>
            <p:ph type="pic" sz="quarter" idx="18" hasCustomPrompt="1"/>
          </p:nvPr>
        </p:nvSpPr>
        <p:spPr>
          <a:xfrm rot="21420000">
            <a:off x="9990103" y="2263180"/>
            <a:ext cx="7096115" cy="3778918"/>
          </a:xfrm>
          <a:prstGeom prst="snip2DiagRect">
            <a:avLst/>
          </a:prstGeom>
          <a:solidFill>
            <a:schemeClr val="bg1"/>
          </a:solidFill>
          <a:effectLst/>
        </p:spPr>
        <p:txBody>
          <a:bodyPr>
            <a:normAutofit/>
          </a:bodyPr>
          <a:lstStyle>
            <a:lvl1pPr>
              <a:defRPr sz="2000" baseline="0"/>
            </a:lvl1pPr>
          </a:lstStyle>
          <a:p>
            <a:r>
              <a:rPr lang="en-US" dirty="0" smtClean="0"/>
              <a:t>Add Image</a:t>
            </a:r>
            <a:endParaRPr lang="en-US" dirty="0"/>
          </a:p>
        </p:txBody>
      </p:sp>
      <p:pic>
        <p:nvPicPr>
          <p:cNvPr id="16" name="図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1758" y="7303740"/>
            <a:ext cx="6624736" cy="473992"/>
          </a:xfrm>
          <a:prstGeom prst="rect">
            <a:avLst/>
          </a:prstGeom>
        </p:spPr>
      </p:pic>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sp>
        <p:nvSpPr>
          <p:cNvPr id="23" name="テキスト プレースホルダー 22"/>
          <p:cNvSpPr>
            <a:spLocks noGrp="1"/>
          </p:cNvSpPr>
          <p:nvPr>
            <p:ph type="body" sz="quarter" idx="13" hasCustomPrompt="1"/>
          </p:nvPr>
        </p:nvSpPr>
        <p:spPr>
          <a:xfrm>
            <a:off x="864282" y="6727676"/>
            <a:ext cx="7774868"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
        <p:nvSpPr>
          <p:cNvPr id="6" name="テキスト プレースホルダー 5"/>
          <p:cNvSpPr>
            <a:spLocks noGrp="1"/>
          </p:cNvSpPr>
          <p:nvPr>
            <p:ph type="body" sz="quarter" idx="14" hasCustomPrompt="1"/>
          </p:nvPr>
        </p:nvSpPr>
        <p:spPr>
          <a:xfrm>
            <a:off x="879122" y="7866148"/>
            <a:ext cx="7760028" cy="1597832"/>
          </a:xfrm>
        </p:spPr>
        <p:txBody>
          <a:bodyPr>
            <a:normAutofit/>
          </a:bodyPr>
          <a:lstStyle>
            <a:lvl1pPr algn="ctr">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pic>
        <p:nvPicPr>
          <p:cNvPr id="17" name="図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73629" y="7303740"/>
            <a:ext cx="6624736" cy="473992"/>
          </a:xfrm>
          <a:prstGeom prst="rect">
            <a:avLst/>
          </a:prstGeom>
        </p:spPr>
      </p:pic>
      <p:sp>
        <p:nvSpPr>
          <p:cNvPr id="19" name="テキスト プレースホルダー 22"/>
          <p:cNvSpPr>
            <a:spLocks noGrp="1"/>
          </p:cNvSpPr>
          <p:nvPr>
            <p:ph type="body" sz="quarter" idx="16" hasCustomPrompt="1"/>
          </p:nvPr>
        </p:nvSpPr>
        <p:spPr>
          <a:xfrm>
            <a:off x="9656153" y="6727676"/>
            <a:ext cx="7774868" cy="1080120"/>
          </a:xfrm>
        </p:spPr>
        <p:txBody>
          <a:bodyPr anchor="ctr">
            <a:normAutofit/>
          </a:bodyPr>
          <a:lstStyle>
            <a:lvl1pPr algn="ctr">
              <a:defRPr sz="6000">
                <a:solidFill>
                  <a:srgbClr val="525252"/>
                </a:solidFill>
                <a:latin typeface="+mj-lt"/>
              </a:defRPr>
            </a:lvl1pPr>
          </a:lstStyle>
          <a:p>
            <a:pPr lvl="0"/>
            <a:r>
              <a:rPr lang="en-US" dirty="0" smtClean="0"/>
              <a:t>Text Here</a:t>
            </a:r>
            <a:endParaRPr lang="en-US" dirty="0"/>
          </a:p>
        </p:txBody>
      </p:sp>
      <p:sp>
        <p:nvSpPr>
          <p:cNvPr id="20" name="テキスト プレースホルダー 5"/>
          <p:cNvSpPr>
            <a:spLocks noGrp="1"/>
          </p:cNvSpPr>
          <p:nvPr>
            <p:ph type="body" sz="quarter" idx="17" hasCustomPrompt="1"/>
          </p:nvPr>
        </p:nvSpPr>
        <p:spPr>
          <a:xfrm>
            <a:off x="9670993" y="7866148"/>
            <a:ext cx="7760028" cy="1597832"/>
          </a:xfrm>
        </p:spPr>
        <p:txBody>
          <a:bodyPr>
            <a:normAutofit/>
          </a:bodyPr>
          <a:lstStyle>
            <a:lvl1pPr algn="ctr">
              <a:defRPr sz="20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373156545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12"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3" decel="10000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2" decel="100000" fill="hold" grpId="0" nodeType="afterEffect">
                                  <p:stCondLst>
                                    <p:cond delay="0"/>
                                  </p:stCondLst>
                                  <p:iterate type="wd">
                                    <p:tmPct val="10000"/>
                                  </p:iterate>
                                  <p:childTnLst>
                                    <p:set>
                                      <p:cBhvr>
                                        <p:cTn id="36" dur="1" fill="hold">
                                          <p:stCondLst>
                                            <p:cond delay="0"/>
                                          </p:stCondLst>
                                        </p:cTn>
                                        <p:tgtEl>
                                          <p:spTgt spid="23">
                                            <p:txEl>
                                              <p:pRg st="0" end="0"/>
                                            </p:txEl>
                                          </p:spTgt>
                                        </p:tgtEl>
                                        <p:attrNameLst>
                                          <p:attrName>style.visibility</p:attrName>
                                        </p:attrNameLst>
                                      </p:cBhvr>
                                      <p:to>
                                        <p:strVal val="visible"/>
                                      </p:to>
                                    </p:set>
                                    <p:anim calcmode="lin" valueType="num">
                                      <p:cBhvr additive="base">
                                        <p:cTn id="3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3">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8" decel="10000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1800"/>
                            </p:stCondLst>
                            <p:childTnLst>
                              <p:par>
                                <p:cTn id="48" presetID="2" presetClass="entr" presetSubtype="12" decel="100000" fill="hold" grpId="0" nodeType="afterEffect">
                                  <p:stCondLst>
                                    <p:cond delay="50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par>
                                <p:cTn id="52" presetID="2" presetClass="entr" presetSubtype="1" decel="100000"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3" decel="100000" fill="hold" grpId="0" nodeType="withEffect">
                                  <p:stCondLst>
                                    <p:cond delay="50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1+#ppt_w/2"/>
                                          </p:val>
                                        </p:tav>
                                        <p:tav tm="100000">
                                          <p:val>
                                            <p:strVal val="#ppt_x"/>
                                          </p:val>
                                        </p:tav>
                                      </p:tavLst>
                                    </p:anim>
                                    <p:anim calcmode="lin" valueType="num">
                                      <p:cBhvr additive="base">
                                        <p:cTn id="59" dur="500" fill="hold"/>
                                        <p:tgtEl>
                                          <p:spTgt spid="21"/>
                                        </p:tgtEl>
                                        <p:attrNameLst>
                                          <p:attrName>ppt_y</p:attrName>
                                        </p:attrNameLst>
                                      </p:cBhvr>
                                      <p:tavLst>
                                        <p:tav tm="0">
                                          <p:val>
                                            <p:strVal val="0-#ppt_h/2"/>
                                          </p:val>
                                        </p:tav>
                                        <p:tav tm="100000">
                                          <p:val>
                                            <p:strVal val="#ppt_y"/>
                                          </p:val>
                                        </p:tav>
                                      </p:tavLst>
                                    </p:anim>
                                  </p:childTnLst>
                                </p:cTn>
                              </p:par>
                            </p:childTnLst>
                          </p:cTn>
                        </p:par>
                        <p:par>
                          <p:cTn id="60" fill="hold">
                            <p:stCondLst>
                              <p:cond delay="2800"/>
                            </p:stCondLst>
                            <p:childTnLst>
                              <p:par>
                                <p:cTn id="61" presetID="2" presetClass="entr" presetSubtype="2" decel="100000" fill="hold" grpId="0" nodeType="afterEffect">
                                  <p:stCondLst>
                                    <p:cond delay="0"/>
                                  </p:stCondLst>
                                  <p:iterate type="wd">
                                    <p:tmPct val="10000"/>
                                  </p:iterate>
                                  <p:childTnLst>
                                    <p:set>
                                      <p:cBhvr>
                                        <p:cTn id="62" dur="1" fill="hold">
                                          <p:stCondLst>
                                            <p:cond delay="0"/>
                                          </p:stCondLst>
                                        </p:cTn>
                                        <p:tgtEl>
                                          <p:spTgt spid="19">
                                            <p:txEl>
                                              <p:pRg st="0" end="0"/>
                                            </p:txEl>
                                          </p:spTgt>
                                        </p:tgtEl>
                                        <p:attrNameLst>
                                          <p:attrName>style.visibility</p:attrName>
                                        </p:attrNameLst>
                                      </p:cBhvr>
                                      <p:to>
                                        <p:strVal val="visible"/>
                                      </p:to>
                                    </p:set>
                                    <p:anim calcmode="lin" valueType="num">
                                      <p:cBhvr additive="base">
                                        <p:cTn id="63"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9">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8" decel="10000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0-#ppt_w/2"/>
                                          </p:val>
                                        </p:tav>
                                        <p:tav tm="100000">
                                          <p:val>
                                            <p:strVal val="#ppt_x"/>
                                          </p:val>
                                        </p:tav>
                                      </p:tavLst>
                                    </p:anim>
                                    <p:anim calcmode="lin" valueType="num">
                                      <p:cBhvr additive="base">
                                        <p:cTn id="68" dur="5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20">
                                            <p:txEl>
                                              <p:pRg st="0" end="0"/>
                                            </p:txEl>
                                          </p:spTgt>
                                        </p:tgtEl>
                                        <p:attrNameLst>
                                          <p:attrName>style.visibility</p:attrName>
                                        </p:attrNameLst>
                                      </p:cBhvr>
                                      <p:to>
                                        <p:strVal val="visible"/>
                                      </p:to>
                                    </p:set>
                                    <p:anim calcmode="lin" valueType="num">
                                      <p:cBhvr additive="base">
                                        <p:cTn id="71"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8" grpId="0" animBg="1"/>
      <p:bldP spid="24" grpId="0" animBg="1"/>
      <p:bldP spid="7" grpId="0" animBg="1"/>
      <p:bldP spid="21" grpId="0" animBg="1"/>
      <p:bldP spid="5" grpId="0"/>
      <p:bldP spid="2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able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299" y="1327076"/>
            <a:ext cx="3037075" cy="547688"/>
          </a:xfrm>
          <a:prstGeom prst="rect">
            <a:avLst/>
          </a:prstGeom>
        </p:spPr>
        <p:txBody>
          <a:bodyPr anchor="ctr"/>
          <a:lstStyle>
            <a:lvl1pPr algn="ctr">
              <a:defRPr sz="4000">
                <a:solidFill>
                  <a:schemeClr val="bg1">
                    <a:lumMod val="65000"/>
                  </a:schemeClr>
                </a:solidFill>
                <a:latin typeface="+mj-lt"/>
              </a:defRPr>
            </a:lvl1pPr>
          </a:lstStyle>
          <a:p>
            <a:r>
              <a:rPr lang="en-US" dirty="0" smtClean="0"/>
              <a:t>SLIDE </a:t>
            </a:r>
            <a:fld id="{D97FAD88-CD89-445B-80D2-D1F46C853675}" type="slidenum">
              <a:rPr lang="en-US" smtClean="0"/>
              <a:pPr/>
              <a:t>‹N°›</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0798" y="946049"/>
            <a:ext cx="10058400"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598" y="973757"/>
            <a:ext cx="10058400" cy="719666"/>
          </a:xfrm>
          <a:prstGeom prst="rect">
            <a:avLst/>
          </a:prstGeom>
        </p:spPr>
      </p:pic>
      <p:sp>
        <p:nvSpPr>
          <p:cNvPr id="2" name="タイトル 1"/>
          <p:cNvSpPr>
            <a:spLocks noGrp="1"/>
          </p:cNvSpPr>
          <p:nvPr>
            <p:ph type="title" hasCustomPrompt="1"/>
          </p:nvPr>
        </p:nvSpPr>
        <p:spPr>
          <a:xfrm>
            <a:off x="-1" y="318964"/>
            <a:ext cx="18286413" cy="987125"/>
          </a:xfrm>
        </p:spPr>
        <p:txBody>
          <a:bodyPr>
            <a:noAutofit/>
          </a:bodyPr>
          <a:lstStyle>
            <a:lvl1pPr algn="ctr">
              <a:defRPr sz="8800"/>
            </a:lvl1pPr>
          </a:lstStyle>
          <a:p>
            <a:r>
              <a:rPr lang="en-US" altLang="ja-JP" dirty="0" smtClean="0"/>
              <a:t>SLIDE TITLE HERE</a:t>
            </a:r>
            <a:endParaRPr lang="en-US" dirty="0"/>
          </a:p>
        </p:txBody>
      </p:sp>
      <p:sp>
        <p:nvSpPr>
          <p:cNvPr id="10" name="表プレースホルダー 9"/>
          <p:cNvSpPr>
            <a:spLocks noGrp="1"/>
          </p:cNvSpPr>
          <p:nvPr>
            <p:ph type="tbl" sz="quarter" idx="13" hasCustomPrompt="1"/>
          </p:nvPr>
        </p:nvSpPr>
        <p:spPr>
          <a:xfrm>
            <a:off x="1509713" y="2479204"/>
            <a:ext cx="4537075" cy="4752975"/>
          </a:xfrm>
          <a:solidFill>
            <a:schemeClr val="bg1">
              <a:lumMod val="95000"/>
            </a:schemeClr>
          </a:solidFill>
        </p:spPr>
        <p:txBody>
          <a:bodyPr>
            <a:normAutofit/>
          </a:bodyPr>
          <a:lstStyle>
            <a:lvl1pPr>
              <a:defRPr sz="2400"/>
            </a:lvl1pPr>
          </a:lstStyle>
          <a:p>
            <a:r>
              <a:rPr lang="en-US" dirty="0" smtClean="0"/>
              <a:t>Table</a:t>
            </a:r>
            <a:endParaRPr lang="en-US" dirty="0"/>
          </a:p>
        </p:txBody>
      </p:sp>
      <p:sp>
        <p:nvSpPr>
          <p:cNvPr id="26" name="テキスト プレースホルダー 22"/>
          <p:cNvSpPr>
            <a:spLocks noGrp="1"/>
          </p:cNvSpPr>
          <p:nvPr>
            <p:ph type="body" sz="quarter" idx="16" hasCustomPrompt="1"/>
          </p:nvPr>
        </p:nvSpPr>
        <p:spPr>
          <a:xfrm>
            <a:off x="1417704" y="7338445"/>
            <a:ext cx="4629157"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27" name="テキスト プレースホルダー 5"/>
          <p:cNvSpPr>
            <a:spLocks noGrp="1"/>
          </p:cNvSpPr>
          <p:nvPr>
            <p:ph type="body" sz="quarter" idx="17" hasCustomPrompt="1"/>
          </p:nvPr>
        </p:nvSpPr>
        <p:spPr>
          <a:xfrm>
            <a:off x="1404064" y="7952259"/>
            <a:ext cx="4666436"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28" name="表プレースホルダー 9"/>
          <p:cNvSpPr>
            <a:spLocks noGrp="1"/>
          </p:cNvSpPr>
          <p:nvPr>
            <p:ph type="tbl" sz="quarter" idx="18" hasCustomPrompt="1"/>
          </p:nvPr>
        </p:nvSpPr>
        <p:spPr>
          <a:xfrm>
            <a:off x="6875462" y="2479204"/>
            <a:ext cx="4537075" cy="4752975"/>
          </a:xfrm>
          <a:solidFill>
            <a:schemeClr val="bg1">
              <a:lumMod val="95000"/>
            </a:schemeClr>
          </a:solidFill>
        </p:spPr>
        <p:txBody>
          <a:bodyPr>
            <a:normAutofit/>
          </a:bodyPr>
          <a:lstStyle>
            <a:lvl1pPr>
              <a:defRPr sz="2400"/>
            </a:lvl1pPr>
          </a:lstStyle>
          <a:p>
            <a:r>
              <a:rPr lang="en-US" dirty="0" smtClean="0"/>
              <a:t>Table</a:t>
            </a:r>
            <a:endParaRPr lang="en-US" dirty="0"/>
          </a:p>
        </p:txBody>
      </p:sp>
      <p:sp>
        <p:nvSpPr>
          <p:cNvPr id="29" name="テキスト プレースホルダー 22"/>
          <p:cNvSpPr>
            <a:spLocks noGrp="1"/>
          </p:cNvSpPr>
          <p:nvPr>
            <p:ph type="body" sz="quarter" idx="19" hasCustomPrompt="1"/>
          </p:nvPr>
        </p:nvSpPr>
        <p:spPr>
          <a:xfrm>
            <a:off x="6783453" y="7338445"/>
            <a:ext cx="4629157"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30" name="テキスト プレースホルダー 5"/>
          <p:cNvSpPr>
            <a:spLocks noGrp="1"/>
          </p:cNvSpPr>
          <p:nvPr>
            <p:ph type="body" sz="quarter" idx="20" hasCustomPrompt="1"/>
          </p:nvPr>
        </p:nvSpPr>
        <p:spPr>
          <a:xfrm>
            <a:off x="6769813" y="7952259"/>
            <a:ext cx="4666436"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
        <p:nvSpPr>
          <p:cNvPr id="31" name="表プレースホルダー 9"/>
          <p:cNvSpPr>
            <a:spLocks noGrp="1"/>
          </p:cNvSpPr>
          <p:nvPr>
            <p:ph type="tbl" sz="quarter" idx="21" hasCustomPrompt="1"/>
          </p:nvPr>
        </p:nvSpPr>
        <p:spPr>
          <a:xfrm>
            <a:off x="12287275" y="2479204"/>
            <a:ext cx="4537075" cy="4752975"/>
          </a:xfrm>
          <a:solidFill>
            <a:schemeClr val="bg1">
              <a:lumMod val="95000"/>
            </a:schemeClr>
          </a:solidFill>
        </p:spPr>
        <p:txBody>
          <a:bodyPr>
            <a:normAutofit/>
          </a:bodyPr>
          <a:lstStyle>
            <a:lvl1pPr>
              <a:defRPr sz="2400"/>
            </a:lvl1pPr>
          </a:lstStyle>
          <a:p>
            <a:r>
              <a:rPr lang="en-US" dirty="0" smtClean="0"/>
              <a:t>Table</a:t>
            </a:r>
            <a:endParaRPr lang="en-US" dirty="0"/>
          </a:p>
        </p:txBody>
      </p:sp>
      <p:sp>
        <p:nvSpPr>
          <p:cNvPr id="32" name="テキスト プレースホルダー 22"/>
          <p:cNvSpPr>
            <a:spLocks noGrp="1"/>
          </p:cNvSpPr>
          <p:nvPr>
            <p:ph type="body" sz="quarter" idx="22" hasCustomPrompt="1"/>
          </p:nvPr>
        </p:nvSpPr>
        <p:spPr>
          <a:xfrm>
            <a:off x="12195266" y="7338445"/>
            <a:ext cx="4629157" cy="720080"/>
          </a:xfrm>
        </p:spPr>
        <p:txBody>
          <a:bodyPr anchor="ctr">
            <a:normAutofit/>
          </a:bodyPr>
          <a:lstStyle>
            <a:lvl1pPr algn="l">
              <a:defRPr sz="4000">
                <a:latin typeface="+mj-lt"/>
              </a:defRPr>
            </a:lvl1pPr>
          </a:lstStyle>
          <a:p>
            <a:pPr lvl="0"/>
            <a:r>
              <a:rPr lang="en-US" dirty="0" smtClean="0"/>
              <a:t>Text Here</a:t>
            </a:r>
            <a:endParaRPr lang="en-US" dirty="0"/>
          </a:p>
        </p:txBody>
      </p:sp>
      <p:sp>
        <p:nvSpPr>
          <p:cNvPr id="33" name="テキスト プレースホルダー 5"/>
          <p:cNvSpPr>
            <a:spLocks noGrp="1"/>
          </p:cNvSpPr>
          <p:nvPr>
            <p:ph type="body" sz="quarter" idx="23" hasCustomPrompt="1"/>
          </p:nvPr>
        </p:nvSpPr>
        <p:spPr>
          <a:xfrm>
            <a:off x="12181626" y="7952259"/>
            <a:ext cx="4666436"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274524127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250"/>
                            </p:stCondLst>
                            <p:childTnLst>
                              <p:par>
                                <p:cTn id="26" presetID="2" presetClass="entr" presetSubtype="8" decel="100000" fill="hold" grpId="0" nodeType="afterEffect">
                                  <p:stCondLst>
                                    <p:cond delay="0"/>
                                  </p:stCondLst>
                                  <p:childTnLst>
                                    <p:set>
                                      <p:cBhvr>
                                        <p:cTn id="27" dur="1" fill="hold">
                                          <p:stCondLst>
                                            <p:cond delay="0"/>
                                          </p:stCondLst>
                                        </p:cTn>
                                        <p:tgtEl>
                                          <p:spTgt spid="26">
                                            <p:txEl>
                                              <p:pRg st="0" end="0"/>
                                            </p:txEl>
                                          </p:spTgt>
                                        </p:tgtEl>
                                        <p:attrNameLst>
                                          <p:attrName>style.visibility</p:attrName>
                                        </p:attrNameLst>
                                      </p:cBhvr>
                                      <p:to>
                                        <p:strVal val="visible"/>
                                      </p:to>
                                    </p:set>
                                    <p:anim calcmode="lin" valueType="num">
                                      <p:cBhvr additive="base">
                                        <p:cTn id="2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6">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 calcmode="lin" valueType="num">
                                      <p:cBhvr additive="base">
                                        <p:cTn id="3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2" presetClass="entr" presetSubtype="4"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2250"/>
                            </p:stCondLst>
                            <p:childTnLst>
                              <p:par>
                                <p:cTn id="39" presetID="2" presetClass="entr" presetSubtype="8" decel="100000" fill="hold" grpId="0" nodeType="after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additive="base">
                                        <p:cTn id="41"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9">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30">
                                            <p:txEl>
                                              <p:pRg st="0" end="0"/>
                                            </p:txEl>
                                          </p:spTgt>
                                        </p:tgtEl>
                                        <p:attrNameLst>
                                          <p:attrName>style.visibility</p:attrName>
                                        </p:attrNameLst>
                                      </p:cBhvr>
                                      <p:to>
                                        <p:strVal val="visible"/>
                                      </p:to>
                                    </p:set>
                                    <p:anim calcmode="lin" valueType="num">
                                      <p:cBhvr additive="base">
                                        <p:cTn id="4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2750"/>
                            </p:stCondLst>
                            <p:childTnLst>
                              <p:par>
                                <p:cTn id="48" presetID="22" presetClass="entr" presetSubtype="4"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par>
                          <p:cTn id="51" fill="hold">
                            <p:stCondLst>
                              <p:cond delay="3250"/>
                            </p:stCondLst>
                            <p:childTnLst>
                              <p:par>
                                <p:cTn id="52" presetID="2" presetClass="entr" presetSubtype="8" decel="100000" fill="hold" grpId="0" nodeType="after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0" grpId="0" animBg="1"/>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8"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Huge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5" name="テキスト プレースホルダー 3"/>
          <p:cNvSpPr>
            <a:spLocks noGrp="1"/>
          </p:cNvSpPr>
          <p:nvPr>
            <p:ph type="body" sz="quarter" idx="12" hasCustomPrompt="1"/>
          </p:nvPr>
        </p:nvSpPr>
        <p:spPr>
          <a:xfrm rot="21420572">
            <a:off x="933848" y="7951862"/>
            <a:ext cx="9144570" cy="1440209"/>
          </a:xfrm>
          <a:prstGeom prst="snip2DiagRect">
            <a:avLst/>
          </a:prstGeom>
          <a:solidFill>
            <a:schemeClr val="accent2">
              <a:alpha val="40000"/>
            </a:schemeClr>
          </a:solidFill>
        </p:spPr>
        <p:txBody>
          <a:bodyPr anchor="ctr">
            <a:noAutofit/>
          </a:bodyPr>
          <a:lstStyle>
            <a:lvl1pPr>
              <a:defRPr sz="8000" baseline="0">
                <a:latin typeface="+mj-lt"/>
              </a:defRPr>
            </a:lvl1pPr>
          </a:lstStyle>
          <a:p>
            <a:pPr lvl="0"/>
            <a:r>
              <a:rPr lang="en-US" altLang="ja-JP" dirty="0"/>
              <a:t> </a:t>
            </a:r>
            <a:endParaRPr lang="ja-JP" altLang="en-US" dirty="0"/>
          </a:p>
        </p:txBody>
      </p:sp>
      <p:sp>
        <p:nvSpPr>
          <p:cNvPr id="4" name="テキスト プレースホルダー 3"/>
          <p:cNvSpPr>
            <a:spLocks noGrp="1"/>
          </p:cNvSpPr>
          <p:nvPr>
            <p:ph type="body" sz="quarter" idx="11" hasCustomPrompt="1"/>
          </p:nvPr>
        </p:nvSpPr>
        <p:spPr>
          <a:xfrm>
            <a:off x="646262" y="7807796"/>
            <a:ext cx="9144570" cy="1440209"/>
          </a:xfrm>
          <a:prstGeom prst="snip2DiagRect">
            <a:avLst/>
          </a:prstGeom>
          <a:solidFill>
            <a:schemeClr val="accent1">
              <a:alpha val="40000"/>
            </a:schemeClr>
          </a:solidFill>
        </p:spPr>
        <p:txBody>
          <a:bodyPr anchor="ctr">
            <a:noAutofit/>
          </a:bodyPr>
          <a:lstStyle>
            <a:lvl1pPr algn="l">
              <a:defRPr sz="8000" baseline="0">
                <a:solidFill>
                  <a:schemeClr val="bg1"/>
                </a:solidFill>
                <a:latin typeface="+mj-lt"/>
              </a:defRPr>
            </a:lvl1pPr>
          </a:lstStyle>
          <a:p>
            <a:pPr lvl="0"/>
            <a:r>
              <a:rPr lang="en-US" altLang="ja-JP" dirty="0"/>
              <a:t>TEXT HERE</a:t>
            </a:r>
            <a:endParaRPr lang="ja-JP" altLang="en-US" dirty="0"/>
          </a:p>
        </p:txBody>
      </p:sp>
    </p:spTree>
    <p:extLst>
      <p:ext uri="{BB962C8B-B14F-4D97-AF65-F5344CB8AC3E}">
        <p14:creationId xmlns:p14="http://schemas.microsoft.com/office/powerpoint/2010/main" val="115599274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decel="100000" fill="hold" grpId="0" nodeType="withEffect">
                                  <p:stCondLst>
                                    <p:cond delay="0"/>
                                  </p:stCondLst>
                                  <p:childTnLst>
                                    <p:set>
                                      <p:cBhvr>
                                        <p:cTn id="9" dur="1" fill="hold">
                                          <p:stCondLst>
                                            <p:cond delay="0"/>
                                          </p:stCondLst>
                                        </p:cTn>
                                        <p:tgtEl>
                                          <p:spTgt spid="5">
                                            <p:bg/>
                                          </p:spTgt>
                                        </p:tgtEl>
                                        <p:attrNameLst>
                                          <p:attrName>style.visibility</p:attrName>
                                        </p:attrNameLst>
                                      </p:cBhvr>
                                      <p:to>
                                        <p:strVal val="visible"/>
                                      </p:to>
                                    </p:set>
                                    <p:anim calcmode="lin" valueType="num">
                                      <p:cBhvr additive="base">
                                        <p:cTn id="10" dur="500" fill="hold"/>
                                        <p:tgtEl>
                                          <p:spTgt spid="5">
                                            <p:bg/>
                                          </p:spTgt>
                                        </p:tgtEl>
                                        <p:attrNameLst>
                                          <p:attrName>ppt_x</p:attrName>
                                        </p:attrNameLst>
                                      </p:cBhvr>
                                      <p:tavLst>
                                        <p:tav tm="0">
                                          <p:val>
                                            <p:strVal val="1+#ppt_w/2"/>
                                          </p:val>
                                        </p:tav>
                                        <p:tav tm="100000">
                                          <p:val>
                                            <p:strVal val="#ppt_x"/>
                                          </p:val>
                                        </p:tav>
                                      </p:tavLst>
                                    </p:anim>
                                    <p:anim calcmode="lin" valueType="num">
                                      <p:cBhvr additive="base">
                                        <p:cTn id="11" dur="500" fill="hold"/>
                                        <p:tgtEl>
                                          <p:spTgt spid="5">
                                            <p:bg/>
                                          </p:spTgt>
                                        </p:tgtEl>
                                        <p:attrNameLst>
                                          <p:attrName>ppt_y</p:attrName>
                                        </p:attrNameLst>
                                      </p:cBhvr>
                                      <p:tavLst>
                                        <p:tav tm="0">
                                          <p:val>
                                            <p:strVal val="1+#ppt_h/2"/>
                                          </p:val>
                                        </p:tav>
                                        <p:tav tm="100000">
                                          <p:val>
                                            <p:strVal val="#ppt_y"/>
                                          </p:val>
                                        </p:tav>
                                      </p:tavLst>
                                    </p:anim>
                                  </p:childTnLst>
                                </p:cTn>
                              </p:par>
                              <p:par>
                                <p:cTn id="12" presetID="2" presetClass="entr" presetSubtype="6" decel="100000" fill="hold" grpId="0"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3" decel="100000" fill="hold" grpId="0" nodeType="withEffect">
                                  <p:stCondLst>
                                    <p:cond delay="0"/>
                                  </p:stCondLst>
                                  <p:childTnLst>
                                    <p:set>
                                      <p:cBhvr>
                                        <p:cTn id="17" dur="1" fill="hold">
                                          <p:stCondLst>
                                            <p:cond delay="0"/>
                                          </p:stCondLst>
                                        </p:cTn>
                                        <p:tgtEl>
                                          <p:spTgt spid="4">
                                            <p:bg/>
                                          </p:spTgt>
                                        </p:tgtEl>
                                        <p:attrNameLst>
                                          <p:attrName>style.visibility</p:attrName>
                                        </p:attrNameLst>
                                      </p:cBhvr>
                                      <p:to>
                                        <p:strVal val="visible"/>
                                      </p:to>
                                    </p:set>
                                    <p:anim calcmode="lin" valueType="num">
                                      <p:cBhvr additive="base">
                                        <p:cTn id="18" dur="500" fill="hold"/>
                                        <p:tgtEl>
                                          <p:spTgt spid="4">
                                            <p:bg/>
                                          </p:spTgt>
                                        </p:tgtEl>
                                        <p:attrNameLst>
                                          <p:attrName>ppt_x</p:attrName>
                                        </p:attrNameLst>
                                      </p:cBhvr>
                                      <p:tavLst>
                                        <p:tav tm="0">
                                          <p:val>
                                            <p:strVal val="1+#ppt_w/2"/>
                                          </p:val>
                                        </p:tav>
                                        <p:tav tm="100000">
                                          <p:val>
                                            <p:strVal val="#ppt_x"/>
                                          </p:val>
                                        </p:tav>
                                      </p:tavLst>
                                    </p:anim>
                                    <p:anim calcmode="lin" valueType="num">
                                      <p:cBhvr additive="base">
                                        <p:cTn id="19" dur="500" fill="hold"/>
                                        <p:tgtEl>
                                          <p:spTgt spid="4">
                                            <p:bg/>
                                          </p:spTgt>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additive="base">
                                        <p:cTn id="2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animBg="1">
        <p:tmplLst>
          <p:tmpl>
            <p:tnLst>
              <p:par>
                <p:cTn presetID="2" presetClass="entr" presetSubtype="6"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1">
            <p:tnLst>
              <p:par>
                <p:cTn presetID="2" presetClass="entr" presetSubtype="6"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4" grpId="0" build="p" animBg="1">
        <p:tmplLst>
          <p:tmpl>
            <p:tnLst>
              <p:par>
                <p:cTn presetID="2" presetClass="entr" presetSubtype="3" decel="100000"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3" decel="100000"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BREAK">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3620072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9" name="対角する 2 つの角を切り取った四角形 8"/>
          <p:cNvSpPr/>
          <p:nvPr userDrawn="1"/>
        </p:nvSpPr>
        <p:spPr>
          <a:xfrm rot="120000">
            <a:off x="1731029" y="779087"/>
            <a:ext cx="7096318" cy="8643361"/>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対角する 2 つの角を切り取った四角形 9"/>
          <p:cNvSpPr/>
          <p:nvPr userDrawn="1"/>
        </p:nvSpPr>
        <p:spPr>
          <a:xfrm rot="21233286">
            <a:off x="798193" y="1050071"/>
            <a:ext cx="7096318" cy="8643361"/>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図プレースホルダー 6"/>
          <p:cNvSpPr>
            <a:spLocks noGrp="1"/>
          </p:cNvSpPr>
          <p:nvPr>
            <p:ph type="pic" sz="quarter" idx="15" hasCustomPrompt="1"/>
          </p:nvPr>
        </p:nvSpPr>
        <p:spPr>
          <a:xfrm rot="21423148">
            <a:off x="1245653" y="824274"/>
            <a:ext cx="7096115" cy="8498662"/>
          </a:xfrm>
          <a:prstGeom prst="snip2DiagRect">
            <a:avLst/>
          </a:prstGeom>
          <a:solidFill>
            <a:schemeClr val="bg1"/>
          </a:solidFill>
          <a:effectLst/>
        </p:spPr>
        <p:txBody>
          <a:bodyPr>
            <a:normAutofit/>
          </a:bodyPr>
          <a:lstStyle>
            <a:lvl1pPr>
              <a:defRPr sz="2000" baseline="0"/>
            </a:lvl1pPr>
          </a:lstStyle>
          <a:p>
            <a:r>
              <a:rPr lang="en-US" dirty="0" smtClean="0"/>
              <a:t>Add Image</a:t>
            </a:r>
            <a:endParaRPr lang="en-US" dirty="0"/>
          </a:p>
        </p:txBody>
      </p:sp>
      <p:sp>
        <p:nvSpPr>
          <p:cNvPr id="12" name="タイトル 1"/>
          <p:cNvSpPr>
            <a:spLocks noGrp="1"/>
          </p:cNvSpPr>
          <p:nvPr>
            <p:ph type="ctrTitle" hasCustomPrompt="1"/>
          </p:nvPr>
        </p:nvSpPr>
        <p:spPr>
          <a:xfrm>
            <a:off x="9144000" y="1615108"/>
            <a:ext cx="8136110" cy="7488832"/>
          </a:xfrm>
        </p:spPr>
        <p:txBody>
          <a:bodyPr anchor="ctr">
            <a:noAutofit/>
          </a:bodyPr>
          <a:lstStyle>
            <a:lvl1pPr algn="l">
              <a:lnSpc>
                <a:spcPts val="12000"/>
              </a:lnSpc>
              <a:defRPr sz="15000" baseline="0"/>
            </a:lvl1pPr>
          </a:lstStyle>
          <a:p>
            <a:r>
              <a:rPr lang="en-US" altLang="ja-JP" dirty="0" smtClean="0"/>
              <a:t>TEXT</a:t>
            </a:r>
            <a:br>
              <a:rPr lang="en-US" altLang="ja-JP" dirty="0" smtClean="0"/>
            </a:br>
            <a:r>
              <a:rPr lang="en-US" altLang="ja-JP" dirty="0" smtClean="0"/>
              <a:t>HERE</a:t>
            </a:r>
            <a:endParaRPr lang="en-US" dirty="0"/>
          </a:p>
        </p:txBody>
      </p:sp>
    </p:spTree>
    <p:extLst>
      <p:ext uri="{BB962C8B-B14F-4D97-AF65-F5344CB8AC3E}">
        <p14:creationId xmlns:p14="http://schemas.microsoft.com/office/powerpoint/2010/main" val="1546851611"/>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3" decel="78000" fill="hold" grpId="0" nodeType="afterEffect">
                                  <p:stCondLst>
                                    <p:cond delay="0"/>
                                  </p:stCondLst>
                                  <p:iterate type="wd">
                                    <p:tmPct val="10000"/>
                                  </p:iterate>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 Sub Text">
    <p:spTree>
      <p:nvGrpSpPr>
        <p:cNvPr id="1" name=""/>
        <p:cNvGrpSpPr/>
        <p:nvPr/>
      </p:nvGrpSpPr>
      <p:grpSpPr>
        <a:xfrm>
          <a:off x="0" y="0"/>
          <a:ext cx="0" cy="0"/>
          <a:chOff x="0" y="0"/>
          <a:chExt cx="0" cy="0"/>
        </a:xfrm>
      </p:grpSpPr>
      <p:sp>
        <p:nvSpPr>
          <p:cNvPr id="7" name="対角する 2 つの角を切り取った四角形 6"/>
          <p:cNvSpPr/>
          <p:nvPr userDrawn="1"/>
        </p:nvSpPr>
        <p:spPr>
          <a:xfrm rot="21041973">
            <a:off x="8555980" y="3880869"/>
            <a:ext cx="648072" cy="648072"/>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タイトル 1"/>
          <p:cNvSpPr>
            <a:spLocks noGrp="1"/>
          </p:cNvSpPr>
          <p:nvPr>
            <p:ph type="ctrTitle" hasCustomPrompt="1"/>
          </p:nvPr>
        </p:nvSpPr>
        <p:spPr>
          <a:xfrm>
            <a:off x="574254" y="4279404"/>
            <a:ext cx="8136110" cy="2232248"/>
          </a:xfrm>
        </p:spPr>
        <p:txBody>
          <a:bodyPr anchor="ctr">
            <a:noAutofit/>
          </a:bodyPr>
          <a:lstStyle>
            <a:lvl1pPr algn="r">
              <a:lnSpc>
                <a:spcPts val="12000"/>
              </a:lnSpc>
              <a:defRPr sz="15000" baseline="0"/>
            </a:lvl1pPr>
          </a:lstStyle>
          <a:p>
            <a:r>
              <a:rPr lang="en-US" altLang="ja-JP" dirty="0" smtClean="0"/>
              <a:t>WORD HERE</a:t>
            </a:r>
            <a:endParaRPr lang="en-US" dirty="0"/>
          </a:p>
        </p:txBody>
      </p:sp>
      <p:sp>
        <p:nvSpPr>
          <p:cNvPr id="2" name="対角する 2 つの角を切り取った四角形 1"/>
          <p:cNvSpPr/>
          <p:nvPr userDrawn="1"/>
        </p:nvSpPr>
        <p:spPr>
          <a:xfrm rot="20332808">
            <a:off x="8449168" y="3798331"/>
            <a:ext cx="648072" cy="648072"/>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サブタイトル 2"/>
          <p:cNvSpPr>
            <a:spLocks noGrp="1"/>
          </p:cNvSpPr>
          <p:nvPr>
            <p:ph type="subTitle" idx="1" hasCustomPrompt="1"/>
          </p:nvPr>
        </p:nvSpPr>
        <p:spPr>
          <a:xfrm>
            <a:off x="8880016" y="4351412"/>
            <a:ext cx="8250940" cy="1512168"/>
          </a:xfrm>
        </p:spPr>
        <p:txBody>
          <a:bodyPr anchor="ctr">
            <a:noAutofit/>
          </a:bodyPr>
          <a:lstStyle>
            <a:lvl1pPr marL="0" indent="0" algn="l">
              <a:lnSpc>
                <a:spcPts val="3000"/>
              </a:lnSpc>
              <a:buNone/>
              <a:defRPr sz="2400" i="0" baseline="0">
                <a:solidFill>
                  <a:srgbClr val="525252"/>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Tree>
    <p:extLst>
      <p:ext uri="{BB962C8B-B14F-4D97-AF65-F5344CB8AC3E}">
        <p14:creationId xmlns:p14="http://schemas.microsoft.com/office/powerpoint/2010/main" val="3705377878"/>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7800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10"/>
                            </p:stCondLst>
                            <p:childTnLst>
                              <p:par>
                                <p:cTn id="10" presetID="2" presetClass="entr" presetSubtype="9"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010"/>
                            </p:stCondLst>
                            <p:childTnLst>
                              <p:par>
                                <p:cTn id="19" presetID="2" presetClass="entr" presetSubtype="2" decel="64000"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2" grpId="0" animBg="1"/>
      <p:bldP spid="8" grpId="0" build="p">
        <p:tmplLst>
          <p:tmpl lvl="1">
            <p:tnLst>
              <p:par>
                <p:cTn presetID="2" presetClass="entr" presetSubtype="2" decel="64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nank You">
    <p:spTree>
      <p:nvGrpSpPr>
        <p:cNvPr id="1" name=""/>
        <p:cNvGrpSpPr/>
        <p:nvPr/>
      </p:nvGrpSpPr>
      <p:grpSpPr>
        <a:xfrm>
          <a:off x="0" y="0"/>
          <a:ext cx="0" cy="0"/>
          <a:chOff x="0" y="0"/>
          <a:chExt cx="0" cy="0"/>
        </a:xfrm>
      </p:grpSpPr>
      <p:sp>
        <p:nvSpPr>
          <p:cNvPr id="3" name="サブタイトル 2"/>
          <p:cNvSpPr>
            <a:spLocks noGrp="1"/>
          </p:cNvSpPr>
          <p:nvPr>
            <p:ph type="subTitle" idx="1" hasCustomPrompt="1"/>
          </p:nvPr>
        </p:nvSpPr>
        <p:spPr>
          <a:xfrm>
            <a:off x="2302446" y="5719564"/>
            <a:ext cx="13681520" cy="1584176"/>
          </a:xfrm>
        </p:spPr>
        <p:txBody>
          <a:bodyPr>
            <a:noAutofit/>
          </a:bodyPr>
          <a:lstStyle>
            <a:lvl1pPr marL="0" indent="0" algn="ctr">
              <a:lnSpc>
                <a:spcPts val="3000"/>
              </a:lnSpc>
              <a:buNone/>
              <a:defRPr sz="3600" i="0" baseline="0">
                <a:solidFill>
                  <a:schemeClr val="accent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2645" y="4947478"/>
            <a:ext cx="12313369" cy="856887"/>
          </a:xfrm>
          <a:prstGeom prst="rect">
            <a:avLst/>
          </a:prstGeom>
        </p:spPr>
      </p:pic>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8430" y="4475196"/>
            <a:ext cx="11019680" cy="1368152"/>
          </a:xfrm>
          <a:prstGeom prst="rect">
            <a:avLst/>
          </a:prstGeom>
        </p:spPr>
      </p:pic>
      <p:sp>
        <p:nvSpPr>
          <p:cNvPr id="2" name="タイトル 1"/>
          <p:cNvSpPr>
            <a:spLocks noGrp="1"/>
          </p:cNvSpPr>
          <p:nvPr>
            <p:ph type="ctrTitle" hasCustomPrompt="1"/>
          </p:nvPr>
        </p:nvSpPr>
        <p:spPr>
          <a:xfrm>
            <a:off x="2955656" y="4207396"/>
            <a:ext cx="12380238" cy="1401766"/>
          </a:xfrm>
        </p:spPr>
        <p:txBody>
          <a:bodyPr anchor="b">
            <a:noAutofit/>
          </a:bodyPr>
          <a:lstStyle>
            <a:lvl1pPr algn="ctr">
              <a:lnSpc>
                <a:spcPts val="9000"/>
              </a:lnSpc>
              <a:defRPr sz="9600"/>
            </a:lvl1pPr>
          </a:lstStyle>
          <a:p>
            <a:r>
              <a:rPr lang="en-US" altLang="ja-JP" dirty="0" smtClean="0"/>
              <a:t>Presentation Title Here</a:t>
            </a:r>
            <a:endParaRPr lang="en-US" dirty="0"/>
          </a:p>
        </p:txBody>
      </p:sp>
      <p:sp>
        <p:nvSpPr>
          <p:cNvPr id="8" name="テキスト プレースホルダー 5"/>
          <p:cNvSpPr>
            <a:spLocks noGrp="1"/>
          </p:cNvSpPr>
          <p:nvPr>
            <p:ph type="body" sz="quarter" idx="16" hasCustomPrompt="1"/>
          </p:nvPr>
        </p:nvSpPr>
        <p:spPr>
          <a:xfrm>
            <a:off x="2559156" y="8527876"/>
            <a:ext cx="13136778" cy="1381808"/>
          </a:xfrm>
        </p:spPr>
        <p:txBody>
          <a:bodyPr anchor="b">
            <a:normAutofit/>
          </a:bodyPr>
          <a:lstStyle>
            <a:lvl1pPr algn="ctr">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smtClean="0"/>
              <a:t>Text Here</a:t>
            </a:r>
            <a:endParaRPr lang="en-US" dirty="0"/>
          </a:p>
        </p:txBody>
      </p:sp>
    </p:spTree>
    <p:extLst>
      <p:ext uri="{BB962C8B-B14F-4D97-AF65-F5344CB8AC3E}">
        <p14:creationId xmlns:p14="http://schemas.microsoft.com/office/powerpoint/2010/main" val="290963730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4"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P spid="2" grpId="0"/>
      <p:bldP spid="8" grpId="0" build="p">
        <p:tmplLst>
          <p:tmpl lvl="1">
            <p:tnLst>
              <p:par>
                <p:cTn presetID="2" presetClass="entr" presetSubtype="4"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2526"/>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uge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5" name="テキスト プレースホルダー 3"/>
          <p:cNvSpPr>
            <a:spLocks noGrp="1"/>
          </p:cNvSpPr>
          <p:nvPr>
            <p:ph type="body" sz="quarter" idx="12" hasCustomPrompt="1"/>
          </p:nvPr>
        </p:nvSpPr>
        <p:spPr>
          <a:xfrm rot="21420572">
            <a:off x="933848" y="7951862"/>
            <a:ext cx="9144570" cy="1440209"/>
          </a:xfrm>
          <a:prstGeom prst="snip2DiagRect">
            <a:avLst/>
          </a:prstGeom>
          <a:solidFill>
            <a:schemeClr val="accent2">
              <a:alpha val="40000"/>
            </a:schemeClr>
          </a:solidFill>
        </p:spPr>
        <p:txBody>
          <a:bodyPr anchor="ctr">
            <a:noAutofit/>
          </a:bodyPr>
          <a:lstStyle>
            <a:lvl1pPr>
              <a:defRPr sz="8000" baseline="0">
                <a:latin typeface="+mj-lt"/>
              </a:defRPr>
            </a:lvl1pPr>
          </a:lstStyle>
          <a:p>
            <a:pPr lvl="0"/>
            <a:r>
              <a:rPr lang="en-US" altLang="ja-JP" dirty="0" smtClean="0"/>
              <a:t> </a:t>
            </a:r>
            <a:endParaRPr lang="ja-JP" altLang="en-US" dirty="0" smtClean="0"/>
          </a:p>
        </p:txBody>
      </p:sp>
      <p:sp>
        <p:nvSpPr>
          <p:cNvPr id="4" name="テキスト プレースホルダー 3"/>
          <p:cNvSpPr>
            <a:spLocks noGrp="1"/>
          </p:cNvSpPr>
          <p:nvPr>
            <p:ph type="body" sz="quarter" idx="11" hasCustomPrompt="1"/>
          </p:nvPr>
        </p:nvSpPr>
        <p:spPr>
          <a:xfrm>
            <a:off x="646262" y="7807796"/>
            <a:ext cx="9144570" cy="1440209"/>
          </a:xfrm>
          <a:prstGeom prst="snip2DiagRect">
            <a:avLst/>
          </a:prstGeom>
          <a:solidFill>
            <a:schemeClr val="accent1">
              <a:alpha val="40000"/>
            </a:schemeClr>
          </a:solidFill>
        </p:spPr>
        <p:txBody>
          <a:bodyPr anchor="ctr">
            <a:noAutofit/>
          </a:bodyPr>
          <a:lstStyle>
            <a:lvl1pPr algn="l">
              <a:defRPr sz="8000" baseline="0">
                <a:solidFill>
                  <a:schemeClr val="bg1"/>
                </a:solidFill>
                <a:latin typeface="+mj-lt"/>
              </a:defRPr>
            </a:lvl1pPr>
          </a:lstStyle>
          <a:p>
            <a:pPr lvl="0"/>
            <a:r>
              <a:rPr lang="en-US" altLang="ja-JP" dirty="0" smtClean="0"/>
              <a:t>TEXT HERE</a:t>
            </a:r>
            <a:endParaRPr lang="ja-JP" altLang="en-US" dirty="0" smtClean="0"/>
          </a:p>
        </p:txBody>
      </p:sp>
    </p:spTree>
    <p:extLst>
      <p:ext uri="{BB962C8B-B14F-4D97-AF65-F5344CB8AC3E}">
        <p14:creationId xmlns:p14="http://schemas.microsoft.com/office/powerpoint/2010/main" val="388304691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decel="100000" fill="hold" grpId="0" nodeType="withEffect">
                                  <p:stCondLst>
                                    <p:cond delay="0"/>
                                  </p:stCondLst>
                                  <p:childTnLst>
                                    <p:set>
                                      <p:cBhvr>
                                        <p:cTn id="9" dur="1" fill="hold">
                                          <p:stCondLst>
                                            <p:cond delay="0"/>
                                          </p:stCondLst>
                                        </p:cTn>
                                        <p:tgtEl>
                                          <p:spTgt spid="5">
                                            <p:bg/>
                                          </p:spTgt>
                                        </p:tgtEl>
                                        <p:attrNameLst>
                                          <p:attrName>style.visibility</p:attrName>
                                        </p:attrNameLst>
                                      </p:cBhvr>
                                      <p:to>
                                        <p:strVal val="visible"/>
                                      </p:to>
                                    </p:set>
                                    <p:anim calcmode="lin" valueType="num">
                                      <p:cBhvr additive="base">
                                        <p:cTn id="10" dur="500" fill="hold"/>
                                        <p:tgtEl>
                                          <p:spTgt spid="5">
                                            <p:bg/>
                                          </p:spTgt>
                                        </p:tgtEl>
                                        <p:attrNameLst>
                                          <p:attrName>ppt_x</p:attrName>
                                        </p:attrNameLst>
                                      </p:cBhvr>
                                      <p:tavLst>
                                        <p:tav tm="0">
                                          <p:val>
                                            <p:strVal val="1+#ppt_w/2"/>
                                          </p:val>
                                        </p:tav>
                                        <p:tav tm="100000">
                                          <p:val>
                                            <p:strVal val="#ppt_x"/>
                                          </p:val>
                                        </p:tav>
                                      </p:tavLst>
                                    </p:anim>
                                    <p:anim calcmode="lin" valueType="num">
                                      <p:cBhvr additive="base">
                                        <p:cTn id="11" dur="500" fill="hold"/>
                                        <p:tgtEl>
                                          <p:spTgt spid="5">
                                            <p:bg/>
                                          </p:spTgt>
                                        </p:tgtEl>
                                        <p:attrNameLst>
                                          <p:attrName>ppt_y</p:attrName>
                                        </p:attrNameLst>
                                      </p:cBhvr>
                                      <p:tavLst>
                                        <p:tav tm="0">
                                          <p:val>
                                            <p:strVal val="1+#ppt_h/2"/>
                                          </p:val>
                                        </p:tav>
                                        <p:tav tm="100000">
                                          <p:val>
                                            <p:strVal val="#ppt_y"/>
                                          </p:val>
                                        </p:tav>
                                      </p:tavLst>
                                    </p:anim>
                                  </p:childTnLst>
                                </p:cTn>
                              </p:par>
                              <p:par>
                                <p:cTn id="12" presetID="2" presetClass="entr" presetSubtype="6" decel="100000" fill="hold" grpId="0"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3" decel="100000" fill="hold" grpId="0" nodeType="withEffect">
                                  <p:stCondLst>
                                    <p:cond delay="0"/>
                                  </p:stCondLst>
                                  <p:childTnLst>
                                    <p:set>
                                      <p:cBhvr>
                                        <p:cTn id="17" dur="1" fill="hold">
                                          <p:stCondLst>
                                            <p:cond delay="0"/>
                                          </p:stCondLst>
                                        </p:cTn>
                                        <p:tgtEl>
                                          <p:spTgt spid="4">
                                            <p:bg/>
                                          </p:spTgt>
                                        </p:tgtEl>
                                        <p:attrNameLst>
                                          <p:attrName>style.visibility</p:attrName>
                                        </p:attrNameLst>
                                      </p:cBhvr>
                                      <p:to>
                                        <p:strVal val="visible"/>
                                      </p:to>
                                    </p:set>
                                    <p:anim calcmode="lin" valueType="num">
                                      <p:cBhvr additive="base">
                                        <p:cTn id="18" dur="500" fill="hold"/>
                                        <p:tgtEl>
                                          <p:spTgt spid="4">
                                            <p:bg/>
                                          </p:spTgt>
                                        </p:tgtEl>
                                        <p:attrNameLst>
                                          <p:attrName>ppt_x</p:attrName>
                                        </p:attrNameLst>
                                      </p:cBhvr>
                                      <p:tavLst>
                                        <p:tav tm="0">
                                          <p:val>
                                            <p:strVal val="1+#ppt_w/2"/>
                                          </p:val>
                                        </p:tav>
                                        <p:tav tm="100000">
                                          <p:val>
                                            <p:strVal val="#ppt_x"/>
                                          </p:val>
                                        </p:tav>
                                      </p:tavLst>
                                    </p:anim>
                                    <p:anim calcmode="lin" valueType="num">
                                      <p:cBhvr additive="base">
                                        <p:cTn id="19" dur="500" fill="hold"/>
                                        <p:tgtEl>
                                          <p:spTgt spid="4">
                                            <p:bg/>
                                          </p:spTgt>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additive="base">
                                        <p:cTn id="2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animBg="1">
        <p:tmplLst>
          <p:tmpl>
            <p:tnLst>
              <p:par>
                <p:cTn presetID="2" presetClass="entr" presetSubtype="6"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1">
            <p:tnLst>
              <p:par>
                <p:cTn presetID="2" presetClass="entr" presetSubtype="6"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4" grpId="0" build="p" animBg="1">
        <p:tmplLst>
          <p:tmpl>
            <p:tnLst>
              <p:par>
                <p:cTn presetID="2" presetClass="entr" presetSubtype="3" decel="100000"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3" decel="100000"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uge Image - Huge Text 2">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4" name="テキスト プレースホルダー 3"/>
          <p:cNvSpPr>
            <a:spLocks noGrp="1"/>
          </p:cNvSpPr>
          <p:nvPr>
            <p:ph type="body" sz="quarter" idx="11" hasCustomPrompt="1"/>
          </p:nvPr>
        </p:nvSpPr>
        <p:spPr>
          <a:xfrm>
            <a:off x="-571" y="5791572"/>
            <a:ext cx="18286983" cy="2736303"/>
          </a:xfrm>
          <a:prstGeom prst="rect">
            <a:avLst/>
          </a:prstGeom>
          <a:solidFill>
            <a:schemeClr val="accent1">
              <a:alpha val="40000"/>
            </a:schemeClr>
          </a:solidFill>
        </p:spPr>
        <p:txBody>
          <a:bodyPr anchor="ctr">
            <a:noAutofit/>
          </a:bodyPr>
          <a:lstStyle>
            <a:lvl1pPr algn="ctr">
              <a:defRPr sz="8000" baseline="0">
                <a:solidFill>
                  <a:schemeClr val="bg1"/>
                </a:solidFill>
                <a:latin typeface="+mj-lt"/>
              </a:defRPr>
            </a:lvl1pPr>
          </a:lstStyle>
          <a:p>
            <a:pPr lvl="0"/>
            <a:r>
              <a:rPr lang="en-US" altLang="ja-JP" dirty="0" smtClean="0"/>
              <a:t> </a:t>
            </a:r>
            <a:endParaRPr lang="ja-JP" altLang="en-US" dirty="0" smtClean="0"/>
          </a:p>
        </p:txBody>
      </p:sp>
      <p:sp>
        <p:nvSpPr>
          <p:cNvPr id="6" name="タイトル 1"/>
          <p:cNvSpPr>
            <a:spLocks noGrp="1"/>
          </p:cNvSpPr>
          <p:nvPr>
            <p:ph type="ctrTitle" hasCustomPrompt="1"/>
          </p:nvPr>
        </p:nvSpPr>
        <p:spPr>
          <a:xfrm>
            <a:off x="502246" y="6151612"/>
            <a:ext cx="17209912" cy="1872208"/>
          </a:xfrm>
        </p:spPr>
        <p:txBody>
          <a:bodyPr anchor="b">
            <a:noAutofit/>
          </a:bodyPr>
          <a:lstStyle>
            <a:lvl1pPr algn="ctr">
              <a:lnSpc>
                <a:spcPts val="12000"/>
              </a:lnSpc>
              <a:defRPr sz="15000" baseline="0">
                <a:solidFill>
                  <a:schemeClr val="bg1"/>
                </a:solidFill>
                <a:effectLst/>
              </a:defRPr>
            </a:lvl1pPr>
          </a:lstStyle>
          <a:p>
            <a:r>
              <a:rPr lang="en-US" altLang="ja-JP" dirty="0" smtClean="0"/>
              <a:t>TEXT HERE</a:t>
            </a:r>
            <a:endParaRPr lang="en-US" dirty="0"/>
          </a:p>
        </p:txBody>
      </p:sp>
      <p:sp>
        <p:nvSpPr>
          <p:cNvPr id="7" name="サブタイトル 2"/>
          <p:cNvSpPr>
            <a:spLocks noGrp="1"/>
          </p:cNvSpPr>
          <p:nvPr>
            <p:ph type="subTitle" idx="1" hasCustomPrompt="1"/>
          </p:nvPr>
        </p:nvSpPr>
        <p:spPr>
          <a:xfrm>
            <a:off x="502246" y="7735788"/>
            <a:ext cx="17209912" cy="648072"/>
          </a:xfrm>
        </p:spPr>
        <p:txBody>
          <a:bodyPr anchor="ctr">
            <a:noAutofit/>
          </a:bodyPr>
          <a:lstStyle>
            <a:lvl1pPr marL="0" indent="0" algn="ctr">
              <a:lnSpc>
                <a:spcPts val="3000"/>
              </a:lnSpc>
              <a:buNone/>
              <a:defRPr sz="4000" i="0" baseline="0">
                <a:solidFill>
                  <a:schemeClr val="bg1"/>
                </a:solidFill>
                <a:effectLst/>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Tree>
    <p:extLst>
      <p:ext uri="{BB962C8B-B14F-4D97-AF65-F5344CB8AC3E}">
        <p14:creationId xmlns:p14="http://schemas.microsoft.com/office/powerpoint/2010/main" val="604907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Effect transition="in" filter="fade">
                                      <p:cBhvr>
                                        <p:cTn id="11" dur="500"/>
                                        <p:tgtEl>
                                          <p:spTgt spid="4">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2" presetClass="entr" presetSubtype="9" decel="78000" fill="hold" grpId="0" nodeType="withEffect">
                                  <p:stCondLst>
                                    <p:cond delay="0"/>
                                  </p:stCondLst>
                                  <p:iterate type="wd">
                                    <p:tmPct val="10000"/>
                                  </p:iterate>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0-#ppt_h/2"/>
                                          </p:val>
                                        </p:tav>
                                        <p:tav tm="100000">
                                          <p:val>
                                            <p:strVal val="#ppt_y"/>
                                          </p:val>
                                        </p:tav>
                                      </p:tavLst>
                                    </p:anim>
                                  </p:childTnLst>
                                </p:cTn>
                              </p:par>
                              <p:par>
                                <p:cTn id="20" presetID="2" presetClass="entr" presetSubtype="2" decel="64000" fill="hold" grpId="0" nodeType="withEffect">
                                  <p:stCondLst>
                                    <p:cond delay="250"/>
                                  </p:stCondLst>
                                  <p:childTnLst>
                                    <p:set>
                                      <p:cBhvr>
                                        <p:cTn id="21" dur="1" fill="hold">
                                          <p:stCondLst>
                                            <p:cond delay="0"/>
                                          </p:stCondLst>
                                        </p:cTn>
                                        <p:tgtEl>
                                          <p:spTgt spid="7">
                                            <p:txEl>
                                              <p:pRg st="0" end="0"/>
                                            </p:txEl>
                                          </p:spTgt>
                                        </p:tgtEl>
                                        <p:attrNameLst>
                                          <p:attrName>style.visibility</p:attrName>
                                        </p:attrNameLst>
                                      </p:cBhvr>
                                      <p:to>
                                        <p:strVal val="visible"/>
                                      </p:to>
                                    </p:set>
                                    <p:anim calcmode="lin" valueType="num">
                                      <p:cBhvr additive="base">
                                        <p:cTn id="22"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p:bldP spid="7" grpId="0" build="p">
        <p:tmplLst>
          <p:tmpl lvl="1">
            <p:tnLst>
              <p:par>
                <p:cTn presetID="2" presetClass="entr" presetSubtype="2" decel="64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ltLang="ja-JP" dirty="0" smtClean="0"/>
              <a:t>Master Title</a:t>
            </a:r>
            <a:endParaRPr lang="en-US" dirty="0"/>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dirty="0" smtClean="0"/>
              <a:t>Master Text Here</a:t>
            </a:r>
            <a:endParaRPr lang="ja-JP" altLang="en-US" dirty="0" smtClean="0"/>
          </a:p>
        </p:txBody>
      </p:sp>
    </p:spTree>
    <p:extLst>
      <p:ext uri="{BB962C8B-B14F-4D97-AF65-F5344CB8AC3E}">
        <p14:creationId xmlns:p14="http://schemas.microsoft.com/office/powerpoint/2010/main" val="1165330069"/>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91" r:id="rId3"/>
    <p:sldLayoutId id="2147483694" r:id="rId4"/>
    <p:sldLayoutId id="2147483712" r:id="rId5"/>
    <p:sldLayoutId id="2147483720" r:id="rId6"/>
    <p:sldLayoutId id="2147483698" r:id="rId7"/>
    <p:sldLayoutId id="2147483701" r:id="rId8"/>
    <p:sldLayoutId id="2147483719" r:id="rId9"/>
  </p:sldLayoutIdLst>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dirty="0" smtClean="0"/>
              <a:t>Master Title</a:t>
            </a:r>
            <a:endParaRPr lang="en-US" dirty="0"/>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15" name="フッター プレースホルダー 3"/>
          <p:cNvSpPr txBox="1">
            <a:spLocks/>
          </p:cNvSpPr>
          <p:nvPr userDrawn="1"/>
        </p:nvSpPr>
        <p:spPr>
          <a:xfrm>
            <a:off x="934295" y="9607996"/>
            <a:ext cx="16417823" cy="547688"/>
          </a:xfrm>
          <a:prstGeom prst="rect">
            <a:avLst/>
          </a:prstGeom>
        </p:spPr>
        <p:txBody>
          <a:bodyPr/>
          <a:lstStyle>
            <a:defPPr>
              <a:defRPr lang="en-US"/>
            </a:defPPr>
            <a:lvl1pPr marL="0" algn="l" defTabSz="1632753" rtl="0" eaLnBrk="1" latinLnBrk="0" hangingPunct="1">
              <a:defRPr sz="3200" kern="1200">
                <a:solidFill>
                  <a:schemeClr val="tx1"/>
                </a:solidFill>
                <a:latin typeface="Aleo-LightItalic" pitchFamily="34" charset="0"/>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pPr algn="ctr"/>
            <a:r>
              <a:rPr lang="en-US" dirty="0" smtClean="0">
                <a:solidFill>
                  <a:schemeClr val="tx1">
                    <a:lumMod val="60000"/>
                    <a:lumOff val="40000"/>
                  </a:schemeClr>
                </a:solidFill>
                <a:latin typeface="+mj-lt"/>
              </a:rPr>
              <a:t>The Power of PowerPoint - thepopp.com</a:t>
            </a:r>
            <a:endParaRPr lang="en-US" dirty="0">
              <a:solidFill>
                <a:schemeClr val="tx1">
                  <a:lumMod val="60000"/>
                  <a:lumOff val="40000"/>
                </a:schemeClr>
              </a:solidFill>
              <a:latin typeface="+mj-lt"/>
            </a:endParaRPr>
          </a:p>
        </p:txBody>
      </p:sp>
      <p:sp>
        <p:nvSpPr>
          <p:cNvPr id="12" name="対角する 2 つの角を切り取った四角形 11"/>
          <p:cNvSpPr/>
          <p:nvPr userDrawn="1"/>
        </p:nvSpPr>
        <p:spPr>
          <a:xfrm rot="21054230">
            <a:off x="17745188" y="9711705"/>
            <a:ext cx="1443653" cy="144365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対角する 2 つの角を切り取った四角形 12"/>
          <p:cNvSpPr/>
          <p:nvPr userDrawn="1"/>
        </p:nvSpPr>
        <p:spPr>
          <a:xfrm rot="21226749">
            <a:off x="-791938" y="9746559"/>
            <a:ext cx="1443653" cy="144365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対角する 2 つの角を切り取った四角形 13"/>
          <p:cNvSpPr/>
          <p:nvPr userDrawn="1"/>
        </p:nvSpPr>
        <p:spPr>
          <a:xfrm rot="21054230">
            <a:off x="-976892" y="-872143"/>
            <a:ext cx="1443653" cy="144365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対角する 2 つの角を切り取った四角形 15"/>
          <p:cNvSpPr/>
          <p:nvPr userDrawn="1"/>
        </p:nvSpPr>
        <p:spPr>
          <a:xfrm rot="21226749">
            <a:off x="17714118" y="-926639"/>
            <a:ext cx="1443653" cy="144365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023294"/>
      </p:ext>
    </p:extLst>
  </p:cSld>
  <p:clrMap bg1="lt1" tx1="dk1" bg2="lt2" tx2="dk2" accent1="accent1" accent2="accent2" accent3="accent3" accent4="accent4" accent5="accent5" accent6="accent6" hlink="hlink" folHlink="folHlink"/>
  <p:sldLayoutIdLst>
    <p:sldLayoutId id="2147483655" r:id="rId1"/>
    <p:sldLayoutId id="2147483695" r:id="rId2"/>
    <p:sldLayoutId id="2147483714" r:id="rId3"/>
    <p:sldLayoutId id="2147483716" r:id="rId4"/>
    <p:sldLayoutId id="2147483707" r:id="rId5"/>
    <p:sldLayoutId id="2147483685" r:id="rId6"/>
    <p:sldLayoutId id="2147483696" r:id="rId7"/>
    <p:sldLayoutId id="2147483699" r:id="rId8"/>
    <p:sldLayoutId id="2147483722" r:id="rId9"/>
    <p:sldLayoutId id="2147483710" r:id="rId10"/>
    <p:sldLayoutId id="2147483702" r:id="rId11"/>
    <p:sldLayoutId id="2147483700" r:id="rId12"/>
    <p:sldLayoutId id="2147483704" r:id="rId13"/>
    <p:sldLayoutId id="2147483686" r:id="rId14"/>
    <p:sldLayoutId id="2147483687" r:id="rId15"/>
    <p:sldLayoutId id="2147483689" r:id="rId16"/>
    <p:sldLayoutId id="2147483690" r:id="rId17"/>
    <p:sldLayoutId id="2147483713" r:id="rId18"/>
    <p:sldLayoutId id="2147483705" r:id="rId19"/>
    <p:sldLayoutId id="2147483708" r:id="rId20"/>
    <p:sldLayoutId id="2147483709" r:id="rId21"/>
    <p:sldLayoutId id="2147483711" r:id="rId22"/>
    <p:sldLayoutId id="2147483693" r:id="rId23"/>
    <p:sldLayoutId id="2147483697" r:id="rId24"/>
    <p:sldLayoutId id="2147483715" r:id="rId25"/>
    <p:sldLayoutId id="2147483723" r:id="rId26"/>
    <p:sldLayoutId id="2147483724" r:id="rId27"/>
  </p:sldLayoutIdLst>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animBg="1"/>
      <p:bldP spid="13" grpId="0" animBg="1"/>
      <p:bldP spid="14" grpId="0" animBg="1"/>
      <p:bldP spid="16" grpId="0" animBg="1"/>
    </p:bldLst>
  </p:timing>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jfif"/><Relationship Id="rId2" Type="http://schemas.openxmlformats.org/officeDocument/2006/relationships/image" Target="../media/image19.png"/><Relationship Id="rId1" Type="http://schemas.openxmlformats.org/officeDocument/2006/relationships/slideLayout" Target="../slideLayouts/slideLayout3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32.xml"/><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6.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4.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5.xml"/><Relationship Id="rId1" Type="http://schemas.openxmlformats.org/officeDocument/2006/relationships/tags" Target="../tags/tag3.xml"/><Relationship Id="rId4" Type="http://schemas.openxmlformats.org/officeDocument/2006/relationships/image" Target="../media/image5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slideLayout" Target="../slideLayouts/slideLayout35.xml"/><Relationship Id="rId1" Type="http://schemas.openxmlformats.org/officeDocument/2006/relationships/tags" Target="../tags/tag4.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slideLayout" Target="../slideLayouts/slideLayout35.xml"/><Relationship Id="rId1" Type="http://schemas.openxmlformats.org/officeDocument/2006/relationships/tags" Target="../tags/tag5.xml"/></Relationships>
</file>

<file path=ppt/slides/_rels/slide5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slideLayout" Target="../slideLayouts/slideLayout35.xml"/><Relationship Id="rId1" Type="http://schemas.openxmlformats.org/officeDocument/2006/relationships/tags" Target="../tags/tag6.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slideLayout" Target="../slideLayouts/slideLayout35.xml"/><Relationship Id="rId1" Type="http://schemas.openxmlformats.org/officeDocument/2006/relationships/tags" Target="../tags/tag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59.xml.rels><?xml version="1.0" encoding="UTF-8" standalone="yes"?>
<Relationships xmlns="http://schemas.openxmlformats.org/package/2006/relationships"><Relationship Id="rId3" Type="http://schemas.openxmlformats.org/officeDocument/2006/relationships/hyperlink" Target="http://www.charlesdaoud.com/download-dense-regular.html" TargetMode="External"/><Relationship Id="rId2" Type="http://schemas.openxmlformats.org/officeDocument/2006/relationships/hyperlink" Target="http://thepopp.com/category/all-posts/" TargetMode="External"/><Relationship Id="rId1" Type="http://schemas.openxmlformats.org/officeDocument/2006/relationships/slideLayout" Target="../slideLayouts/slideLayout6.xml"/><Relationship Id="rId4" Type="http://schemas.openxmlformats.org/officeDocument/2006/relationships/hyperlink" Target="http://www.impallari.com/testing/encod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6.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fontScale="90000"/>
          </a:bodyPr>
          <a:lstStyle/>
          <a:p>
            <a:r>
              <a:rPr lang="en-US" dirty="0" smtClean="0">
                <a:solidFill>
                  <a:schemeClr val="accent1"/>
                </a:solidFill>
              </a:rPr>
              <a:t>TAKE</a:t>
            </a:r>
            <a:r>
              <a:rPr lang="en-US" dirty="0" smtClean="0"/>
              <a:t>TAXI</a:t>
            </a:r>
            <a:br>
              <a:rPr lang="en-US" dirty="0" smtClean="0"/>
            </a:br>
            <a:r>
              <a:rPr lang="en-US" sz="6700" dirty="0">
                <a:latin typeface="AR BERKLEY" panose="02000000000000000000" pitchFamily="2" charset="0"/>
              </a:rPr>
              <a:t>T</a:t>
            </a:r>
            <a:r>
              <a:rPr lang="en-US" sz="6700" dirty="0" smtClean="0">
                <a:latin typeface="AR BERKLEY" panose="02000000000000000000" pitchFamily="2" charset="0"/>
              </a:rPr>
              <a:t>ake it easy</a:t>
            </a:r>
            <a:r>
              <a:rPr lang="en-US" dirty="0" smtClean="0"/>
              <a:t/>
            </a:r>
            <a:br>
              <a:rPr lang="en-US" dirty="0" smtClean="0"/>
            </a:br>
            <a:r>
              <a:rPr lang="en-US" dirty="0" smtClean="0"/>
              <a:t>S.A.R.L</a:t>
            </a:r>
            <a:endParaRPr lang="en-US" dirty="0"/>
          </a:p>
        </p:txBody>
      </p:sp>
      <p:sp>
        <p:nvSpPr>
          <p:cNvPr id="3" name="サブタイトル 2"/>
          <p:cNvSpPr>
            <a:spLocks noGrp="1"/>
          </p:cNvSpPr>
          <p:nvPr>
            <p:ph type="subTitle" idx="1"/>
          </p:nvPr>
        </p:nvSpPr>
        <p:spPr>
          <a:xfrm>
            <a:off x="646262" y="6353599"/>
            <a:ext cx="7776864" cy="3384376"/>
          </a:xfrm>
        </p:spPr>
        <p:txBody>
          <a:bodyPr>
            <a:normAutofit/>
          </a:bodyPr>
          <a:lstStyle/>
          <a:p>
            <a:pPr algn="l"/>
            <a:r>
              <a:rPr lang="fr-FR" sz="4000" dirty="0" smtClean="0"/>
              <a:t>Réalisé </a:t>
            </a:r>
            <a:r>
              <a:rPr lang="fr-FR" sz="4000" dirty="0"/>
              <a:t>par</a:t>
            </a:r>
            <a:r>
              <a:rPr lang="fr-FR" sz="4000" dirty="0" smtClean="0"/>
              <a:t>:</a:t>
            </a:r>
          </a:p>
          <a:p>
            <a:pPr algn="l"/>
            <a:endParaRPr lang="fr-FR" dirty="0"/>
          </a:p>
          <a:p>
            <a:pPr marL="571500" indent="-571500" algn="l">
              <a:buFont typeface="Arial" panose="020B0604020202020204" pitchFamily="34" charset="0"/>
              <a:buChar char="•"/>
            </a:pPr>
            <a:r>
              <a:rPr lang="fr-FR" dirty="0" smtClean="0">
                <a:solidFill>
                  <a:srgbClr val="000000"/>
                </a:solidFill>
              </a:rPr>
              <a:t>ABOUMOUSSA </a:t>
            </a:r>
            <a:r>
              <a:rPr lang="fr-FR" dirty="0" err="1">
                <a:solidFill>
                  <a:srgbClr val="000000"/>
                </a:solidFill>
              </a:rPr>
              <a:t>Zainaba</a:t>
            </a:r>
            <a:endParaRPr lang="fr-FR" dirty="0">
              <a:solidFill>
                <a:srgbClr val="000000"/>
              </a:solidFill>
            </a:endParaRPr>
          </a:p>
          <a:p>
            <a:pPr marL="571500" indent="-571500" algn="l">
              <a:buFont typeface="Arial" panose="020B0604020202020204" pitchFamily="34" charset="0"/>
              <a:buChar char="•"/>
            </a:pPr>
            <a:r>
              <a:rPr lang="fr-FR" dirty="0" smtClean="0">
                <a:solidFill>
                  <a:srgbClr val="000000"/>
                </a:solidFill>
              </a:rPr>
              <a:t>AKERKAOU </a:t>
            </a:r>
            <a:r>
              <a:rPr lang="fr-FR" dirty="0" err="1">
                <a:solidFill>
                  <a:srgbClr val="000000"/>
                </a:solidFill>
              </a:rPr>
              <a:t>Rizki</a:t>
            </a:r>
            <a:endParaRPr lang="fr-FR" dirty="0">
              <a:solidFill>
                <a:srgbClr val="000000"/>
              </a:solidFill>
            </a:endParaRPr>
          </a:p>
          <a:p>
            <a:pPr marL="571500" indent="-571500" algn="l">
              <a:buFont typeface="Arial" panose="020B0604020202020204" pitchFamily="34" charset="0"/>
              <a:buChar char="•"/>
            </a:pPr>
            <a:r>
              <a:rPr lang="fr-FR" dirty="0" smtClean="0">
                <a:solidFill>
                  <a:srgbClr val="000000"/>
                </a:solidFill>
              </a:rPr>
              <a:t>BAROUCH </a:t>
            </a:r>
            <a:r>
              <a:rPr lang="fr-FR" dirty="0">
                <a:solidFill>
                  <a:srgbClr val="000000"/>
                </a:solidFill>
              </a:rPr>
              <a:t>Ayoub</a:t>
            </a:r>
          </a:p>
          <a:p>
            <a:pPr marL="571500" indent="-571500" algn="l">
              <a:buFont typeface="Arial" panose="020B0604020202020204" pitchFamily="34" charset="0"/>
              <a:buChar char="•"/>
            </a:pPr>
            <a:r>
              <a:rPr lang="fr-FR" dirty="0" smtClean="0">
                <a:solidFill>
                  <a:srgbClr val="000000"/>
                </a:solidFill>
              </a:rPr>
              <a:t>KANDRY </a:t>
            </a:r>
            <a:r>
              <a:rPr lang="fr-FR" dirty="0" err="1">
                <a:solidFill>
                  <a:srgbClr val="000000"/>
                </a:solidFill>
              </a:rPr>
              <a:t>Hafsa</a:t>
            </a:r>
            <a:endParaRPr lang="fr-FR" dirty="0">
              <a:solidFill>
                <a:srgbClr val="000000"/>
              </a:solidFill>
            </a:endParaRPr>
          </a:p>
          <a:p>
            <a:endParaRPr lang="en-US" dirty="0" smtClean="0"/>
          </a:p>
        </p:txBody>
      </p:sp>
      <p:sp>
        <p:nvSpPr>
          <p:cNvPr id="5" name="サブタイトル 2"/>
          <p:cNvSpPr txBox="1">
            <a:spLocks/>
          </p:cNvSpPr>
          <p:nvPr/>
        </p:nvSpPr>
        <p:spPr>
          <a:xfrm>
            <a:off x="10007302" y="6353599"/>
            <a:ext cx="7776864" cy="3384376"/>
          </a:xfrm>
          <a:prstGeom prst="rect">
            <a:avLst/>
          </a:prstGeom>
        </p:spPr>
        <p:txBody>
          <a:bodyPr vert="horz" lIns="163275" tIns="81638" rIns="163275" bIns="81638" rtlCol="0">
            <a:normAutofit/>
          </a:bodyPr>
          <a:lstStyle>
            <a:lvl1pPr marL="0" indent="0" algn="ctr" defTabSz="1632753" rtl="0" eaLnBrk="1" latinLnBrk="0" hangingPunct="1">
              <a:lnSpc>
                <a:spcPts val="3000"/>
              </a:lnSpc>
              <a:spcBef>
                <a:spcPct val="20000"/>
              </a:spcBef>
              <a:buFontTx/>
              <a:buNone/>
              <a:defRPr sz="3600" i="0" kern="1200" baseline="0">
                <a:solidFill>
                  <a:schemeClr val="accent1"/>
                </a:solidFill>
                <a:latin typeface="+mj-lt"/>
                <a:ea typeface="+mn-ea"/>
                <a:cs typeface="+mn-cs"/>
              </a:defRPr>
            </a:lvl1pPr>
            <a:lvl2pPr marL="816376"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2pPr>
            <a:lvl3pPr marL="1632753"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3pPr>
            <a:lvl4pPr marL="2449129"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4pPr>
            <a:lvl5pPr marL="3265505"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5pPr>
            <a:lvl6pPr marL="4081882"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6pPr>
            <a:lvl7pPr marL="4898258"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7pPr>
            <a:lvl8pPr marL="5714634"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8pPr>
            <a:lvl9pPr marL="6531011"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9pPr>
          </a:lstStyle>
          <a:p>
            <a:pPr algn="l"/>
            <a:r>
              <a:rPr lang="fr-FR" sz="4000" dirty="0"/>
              <a:t>Encadré par:</a:t>
            </a:r>
          </a:p>
          <a:p>
            <a:pPr algn="l"/>
            <a:endParaRPr lang="fr-FR" sz="4000" dirty="0"/>
          </a:p>
          <a:p>
            <a:pPr marL="571500" indent="-571500" algn="l">
              <a:buFont typeface="Arial" panose="020B0604020202020204" pitchFamily="34" charset="0"/>
              <a:buChar char="•"/>
            </a:pPr>
            <a:r>
              <a:rPr lang="fr-MA" dirty="0">
                <a:solidFill>
                  <a:srgbClr val="000000"/>
                </a:solidFill>
              </a:rPr>
              <a:t>Mr. HASBAOUI</a:t>
            </a:r>
            <a:endParaRPr lang="en-US" dirty="0">
              <a:solidFill>
                <a:srgbClr val="000000"/>
              </a:solidFill>
            </a:endParaRPr>
          </a:p>
        </p:txBody>
      </p:sp>
    </p:spTree>
    <p:extLst>
      <p:ext uri="{BB962C8B-B14F-4D97-AF65-F5344CB8AC3E}">
        <p14:creationId xmlns:p14="http://schemas.microsoft.com/office/powerpoint/2010/main" val="92532587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5">
                                            <p:txEl>
                                              <p:pRg st="0" end="0"/>
                                            </p:txEl>
                                          </p:spTgt>
                                        </p:tgtEl>
                                        <p:attrNameLst>
                                          <p:attrName>style.visibility</p:attrName>
                                        </p:attrNameLst>
                                      </p:cBhvr>
                                      <p:to>
                                        <p:strVal val="visible"/>
                                      </p:to>
                                    </p:set>
                                    <p:anim calcmode="lin" valueType="num">
                                      <p:cBhvr additive="base">
                                        <p:cTn id="3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5">
                                            <p:txEl>
                                              <p:pRg st="2" end="2"/>
                                            </p:txEl>
                                          </p:spTgt>
                                        </p:tgtEl>
                                        <p:attrNameLst>
                                          <p:attrName>style.visibility</p:attrName>
                                        </p:attrNameLst>
                                      </p:cBhvr>
                                      <p:to>
                                        <p:strVal val="visible"/>
                                      </p:to>
                                    </p:set>
                                    <p:anim calcmode="lin" valueType="num">
                                      <p:cBhvr additive="base">
                                        <p:cTn id="3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Lst>
  </p:timing>
  <p:extLst mod="1">
    <p:ext uri="{E180D4A7-C9FB-4DFB-919C-405C955672EB}">
      <p14:showEvtLst xmlns:p14="http://schemas.microsoft.com/office/powerpoint/2010/main">
        <p14:playEvt time="765" objId="1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10</a:t>
            </a:fld>
            <a:endParaRPr lang="en-US" dirty="0"/>
          </a:p>
        </p:txBody>
      </p:sp>
      <p:sp>
        <p:nvSpPr>
          <p:cNvPr id="8" name="タイトル 7"/>
          <p:cNvSpPr>
            <a:spLocks noGrp="1"/>
          </p:cNvSpPr>
          <p:nvPr>
            <p:ph type="title"/>
          </p:nvPr>
        </p:nvSpPr>
        <p:spPr/>
        <p:txBody>
          <a:bodyPr/>
          <a:lstStyle/>
          <a:p>
            <a:r>
              <a:rPr lang="en-US" dirty="0"/>
              <a:t>ST</a:t>
            </a:r>
            <a:r>
              <a:rPr lang="en-US" dirty="0">
                <a:solidFill>
                  <a:srgbClr val="02B8AD"/>
                </a:solidFill>
              </a:rPr>
              <a:t>A</a:t>
            </a:r>
            <a:r>
              <a:rPr lang="en-US" dirty="0"/>
              <a:t>TUT</a:t>
            </a:r>
          </a:p>
        </p:txBody>
      </p:sp>
      <p:sp>
        <p:nvSpPr>
          <p:cNvPr id="13" name="Rectangle 12"/>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p:cNvPicPr>
            <a:picLocks noChangeAspect="1"/>
          </p:cNvPicPr>
          <p:nvPr/>
        </p:nvPicPr>
        <p:blipFill rotWithShape="1">
          <a:blip r:embed="rId2"/>
          <a:srcRect l="7970" r="8908"/>
          <a:stretch/>
        </p:blipFill>
        <p:spPr>
          <a:xfrm>
            <a:off x="502246" y="1872472"/>
            <a:ext cx="7632848" cy="7571778"/>
          </a:xfrm>
          <a:prstGeom prst="rect">
            <a:avLst/>
          </a:prstGeom>
        </p:spPr>
      </p:pic>
      <p:pic>
        <p:nvPicPr>
          <p:cNvPr id="31" name="Image 30"/>
          <p:cNvPicPr>
            <a:picLocks noChangeAspect="1"/>
          </p:cNvPicPr>
          <p:nvPr/>
        </p:nvPicPr>
        <p:blipFill rotWithShape="1">
          <a:blip r:embed="rId3"/>
          <a:srcRect l="10294" t="6624" r="10294"/>
          <a:stretch/>
        </p:blipFill>
        <p:spPr>
          <a:xfrm>
            <a:off x="8135094" y="2047156"/>
            <a:ext cx="8784976" cy="7397093"/>
          </a:xfrm>
          <a:prstGeom prst="rect">
            <a:avLst/>
          </a:prstGeom>
        </p:spPr>
      </p:pic>
    </p:spTree>
    <p:extLst>
      <p:ext uri="{BB962C8B-B14F-4D97-AF65-F5344CB8AC3E}">
        <p14:creationId xmlns:p14="http://schemas.microsoft.com/office/powerpoint/2010/main" val="4088703488"/>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11</a:t>
            </a:fld>
            <a:endParaRPr lang="en-US" dirty="0"/>
          </a:p>
        </p:txBody>
      </p:sp>
      <p:sp>
        <p:nvSpPr>
          <p:cNvPr id="12" name="テキスト プレースホルダー 11"/>
          <p:cNvSpPr>
            <a:spLocks noGrp="1"/>
          </p:cNvSpPr>
          <p:nvPr>
            <p:ph type="body" sz="quarter" idx="13"/>
          </p:nvPr>
        </p:nvSpPr>
        <p:spPr>
          <a:xfrm>
            <a:off x="934295" y="2335188"/>
            <a:ext cx="4752528" cy="1080120"/>
          </a:xfrm>
        </p:spPr>
        <p:txBody>
          <a:bodyPr>
            <a:noAutofit/>
          </a:bodyPr>
          <a:lstStyle/>
          <a:p>
            <a:r>
              <a:rPr lang="fr-FR" sz="3600" b="1" dirty="0"/>
              <a:t>ARTICLE 1 : FORME</a:t>
            </a:r>
          </a:p>
        </p:txBody>
      </p:sp>
      <p:sp>
        <p:nvSpPr>
          <p:cNvPr id="13" name="テキスト プレースホルダー 12"/>
          <p:cNvSpPr>
            <a:spLocks noGrp="1"/>
          </p:cNvSpPr>
          <p:nvPr>
            <p:ph type="body" sz="quarter" idx="14"/>
          </p:nvPr>
        </p:nvSpPr>
        <p:spPr/>
        <p:txBody>
          <a:bodyPr>
            <a:normAutofit lnSpcReduction="10000"/>
          </a:bodyPr>
          <a:lstStyle/>
          <a:p>
            <a:r>
              <a:rPr lang="fr-FR" dirty="0" smtClean="0"/>
              <a:t>La </a:t>
            </a:r>
            <a:r>
              <a:rPr lang="fr-FR" dirty="0"/>
              <a:t>société dont il s'agit est créée sous la forme d'une société à responsabilité limitée, régie par toutes les Lois en vigueur et notamment le dahir N°1-97- 49 du 5 Chaoual1417 (13 février 1997) portant promulgation de la Loi N°5-96, ainsi que par les présents statuts.</a:t>
            </a:r>
          </a:p>
          <a:p>
            <a:endParaRPr lang="en-US" dirty="0"/>
          </a:p>
        </p:txBody>
      </p:sp>
      <p:sp>
        <p:nvSpPr>
          <p:cNvPr id="11" name="タイトル 10"/>
          <p:cNvSpPr>
            <a:spLocks noGrp="1"/>
          </p:cNvSpPr>
          <p:nvPr>
            <p:ph type="title"/>
          </p:nvPr>
        </p:nvSpPr>
        <p:spPr/>
        <p:txBody>
          <a:bodyPr/>
          <a:lstStyle/>
          <a:p>
            <a:r>
              <a:rPr lang="en-US" dirty="0" smtClean="0"/>
              <a:t>ST</a:t>
            </a:r>
            <a:r>
              <a:rPr lang="en-US" dirty="0" smtClean="0">
                <a:solidFill>
                  <a:srgbClr val="02B8AD"/>
                </a:solidFill>
              </a:rPr>
              <a:t>A</a:t>
            </a:r>
            <a:r>
              <a:rPr lang="en-US" dirty="0" smtClean="0"/>
              <a:t>TUT</a:t>
            </a:r>
            <a:endParaRPr lang="en-US" dirty="0"/>
          </a:p>
        </p:txBody>
      </p:sp>
      <p:sp>
        <p:nvSpPr>
          <p:cNvPr id="14" name="テキスト プレースホルダー 13"/>
          <p:cNvSpPr>
            <a:spLocks noGrp="1"/>
          </p:cNvSpPr>
          <p:nvPr>
            <p:ph type="body" sz="quarter" idx="15"/>
          </p:nvPr>
        </p:nvSpPr>
        <p:spPr>
          <a:xfrm>
            <a:off x="6532585" y="2335188"/>
            <a:ext cx="5778975" cy="1080120"/>
          </a:xfrm>
        </p:spPr>
        <p:txBody>
          <a:bodyPr>
            <a:noAutofit/>
          </a:bodyPr>
          <a:lstStyle/>
          <a:p>
            <a:r>
              <a:rPr lang="fr-FR" sz="3600" b="1" dirty="0"/>
              <a:t>ARTICLE 11 </a:t>
            </a:r>
            <a:r>
              <a:rPr lang="fr-FR" sz="3600" b="1" dirty="0" smtClean="0"/>
              <a:t>:GERANCE</a:t>
            </a:r>
            <a:endParaRPr lang="fr-FR" sz="3600" dirty="0"/>
          </a:p>
        </p:txBody>
      </p:sp>
      <p:sp>
        <p:nvSpPr>
          <p:cNvPr id="15" name="テキスト プレースホルダー 14"/>
          <p:cNvSpPr>
            <a:spLocks noGrp="1"/>
          </p:cNvSpPr>
          <p:nvPr>
            <p:ph type="body" sz="quarter" idx="16"/>
          </p:nvPr>
        </p:nvSpPr>
        <p:spPr/>
        <p:txBody>
          <a:bodyPr>
            <a:normAutofit fontScale="92500" lnSpcReduction="20000"/>
          </a:bodyPr>
          <a:lstStyle/>
          <a:p>
            <a:r>
              <a:rPr lang="fr-FR" dirty="0"/>
              <a:t>La société est administrée par un gérant , personne physique, associés ou non sous réserve des dispositions de l'articles 12 ci-après, le gérant est nommé par une décision collective statuant à la majorité des trois-quarts du capital social pour une durée, limitée ou non, fixée dans la décision de nomination</a:t>
            </a:r>
            <a:endParaRPr lang="en-US" dirty="0"/>
          </a:p>
        </p:txBody>
      </p:sp>
      <p:sp>
        <p:nvSpPr>
          <p:cNvPr id="16" name="テキスト プレースホルダー 15"/>
          <p:cNvSpPr>
            <a:spLocks noGrp="1"/>
          </p:cNvSpPr>
          <p:nvPr>
            <p:ph type="body" sz="quarter" idx="17"/>
          </p:nvPr>
        </p:nvSpPr>
        <p:spPr/>
        <p:txBody>
          <a:bodyPr>
            <a:normAutofit fontScale="55000" lnSpcReduction="20000"/>
          </a:bodyPr>
          <a:lstStyle/>
          <a:p>
            <a:r>
              <a:rPr lang="fr-FR" b="1" dirty="0"/>
              <a:t>ARTICLE 7 : CAPITAL SOCIAL</a:t>
            </a:r>
            <a:endParaRPr lang="fr-FR" dirty="0"/>
          </a:p>
        </p:txBody>
      </p:sp>
      <p:sp>
        <p:nvSpPr>
          <p:cNvPr id="17" name="テキスト プレースホルダー 16"/>
          <p:cNvSpPr>
            <a:spLocks noGrp="1"/>
          </p:cNvSpPr>
          <p:nvPr>
            <p:ph type="body" sz="quarter" idx="18"/>
          </p:nvPr>
        </p:nvSpPr>
        <p:spPr/>
        <p:txBody>
          <a:bodyPr>
            <a:normAutofit/>
          </a:bodyPr>
          <a:lstStyle/>
          <a:p>
            <a:r>
              <a:rPr lang="fr-FR" dirty="0"/>
              <a:t>Le capital social est fixé à la somme totale de </a:t>
            </a:r>
            <a:r>
              <a:rPr lang="fr-FR" dirty="0">
                <a:solidFill>
                  <a:srgbClr val="02B8AD"/>
                </a:solidFill>
              </a:rPr>
              <a:t>80 000,00 </a:t>
            </a:r>
            <a:r>
              <a:rPr lang="fr-FR" dirty="0" err="1"/>
              <a:t>dhs</a:t>
            </a:r>
            <a:r>
              <a:rPr lang="fr-FR" dirty="0"/>
              <a:t> lequel est divisé en </a:t>
            </a:r>
            <a:r>
              <a:rPr lang="fr-FR" dirty="0">
                <a:solidFill>
                  <a:srgbClr val="02B8AD"/>
                </a:solidFill>
              </a:rPr>
              <a:t>800 </a:t>
            </a:r>
            <a:r>
              <a:rPr lang="fr-FR" dirty="0"/>
              <a:t>parts d'une valeur nominale de </a:t>
            </a:r>
            <a:r>
              <a:rPr lang="fr-FR" dirty="0">
                <a:solidFill>
                  <a:srgbClr val="02B8AD"/>
                </a:solidFill>
              </a:rPr>
              <a:t>1</a:t>
            </a:r>
            <a:r>
              <a:rPr lang="fr-FR" dirty="0" smtClean="0">
                <a:solidFill>
                  <a:srgbClr val="02B8AD"/>
                </a:solidFill>
              </a:rPr>
              <a:t>00,00 </a:t>
            </a:r>
            <a:r>
              <a:rPr lang="fr-FR" dirty="0" err="1"/>
              <a:t>dhs</a:t>
            </a:r>
            <a:r>
              <a:rPr lang="fr-FR" dirty="0"/>
              <a:t> chacune, intégralement et entièrement libérées et réparties entre les associés de la manière </a:t>
            </a:r>
            <a:r>
              <a:rPr lang="fr-FR" dirty="0" smtClean="0"/>
              <a:t>suivante:</a:t>
            </a:r>
            <a:endParaRPr lang="en-US" dirty="0"/>
          </a:p>
        </p:txBody>
      </p:sp>
      <p:sp>
        <p:nvSpPr>
          <p:cNvPr id="18" name="テキスト プレースホルダー 17"/>
          <p:cNvSpPr>
            <a:spLocks noGrp="1"/>
          </p:cNvSpPr>
          <p:nvPr>
            <p:ph type="body" sz="quarter" idx="19"/>
          </p:nvPr>
        </p:nvSpPr>
        <p:spPr/>
        <p:txBody>
          <a:bodyPr>
            <a:normAutofit fontScale="47500" lnSpcReduction="20000"/>
          </a:bodyPr>
          <a:lstStyle/>
          <a:p>
            <a:r>
              <a:rPr lang="fr-FR" b="1" dirty="0"/>
              <a:t>ARTICLE 13 </a:t>
            </a:r>
            <a:r>
              <a:rPr lang="fr-FR" dirty="0"/>
              <a:t>:</a:t>
            </a:r>
            <a:r>
              <a:rPr lang="fr-FR" b="1" dirty="0"/>
              <a:t> EXERCICE ET COMPTES SOCIAUX</a:t>
            </a:r>
            <a:endParaRPr lang="fr-FR" dirty="0"/>
          </a:p>
        </p:txBody>
      </p:sp>
      <p:sp>
        <p:nvSpPr>
          <p:cNvPr id="19" name="テキスト プレースホルダー 18"/>
          <p:cNvSpPr>
            <a:spLocks noGrp="1"/>
          </p:cNvSpPr>
          <p:nvPr>
            <p:ph type="body" sz="quarter" idx="20"/>
          </p:nvPr>
        </p:nvSpPr>
        <p:spPr>
          <a:xfrm>
            <a:off x="943658" y="7074060"/>
            <a:ext cx="4887180" cy="2605944"/>
          </a:xfrm>
        </p:spPr>
        <p:txBody>
          <a:bodyPr>
            <a:normAutofit fontScale="92500" lnSpcReduction="10000"/>
          </a:bodyPr>
          <a:lstStyle/>
          <a:p>
            <a:r>
              <a:rPr lang="fr-FR" dirty="0"/>
              <a:t>Chacun des exercices sociaux débutera le 1er Janvier pour être clos le 31 Décembre de chaque année. Les comptes annuels, l'inventaire, le rapport de gestion, les rapports spéciaux du gérant et les rapports du commissaire aux comptes (s'il existe) seront conformément aux dispositions législatives et réglementaires applicables.</a:t>
            </a:r>
          </a:p>
        </p:txBody>
      </p:sp>
      <p:sp>
        <p:nvSpPr>
          <p:cNvPr id="20" name="テキスト プレースホルダー 19"/>
          <p:cNvSpPr>
            <a:spLocks noGrp="1"/>
          </p:cNvSpPr>
          <p:nvPr>
            <p:ph type="body" sz="quarter" idx="21"/>
          </p:nvPr>
        </p:nvSpPr>
        <p:spPr/>
        <p:txBody>
          <a:bodyPr>
            <a:normAutofit fontScale="40000" lnSpcReduction="20000"/>
          </a:bodyPr>
          <a:lstStyle/>
          <a:p>
            <a:r>
              <a:rPr lang="fr-FR" b="1" dirty="0"/>
              <a:t>ARTICLE 18 : DESIGNATION DU GERANT</a:t>
            </a:r>
            <a:endParaRPr lang="fr-FR" dirty="0"/>
          </a:p>
        </p:txBody>
      </p:sp>
      <p:sp>
        <p:nvSpPr>
          <p:cNvPr id="21" name="テキスト プレースホルダー 20"/>
          <p:cNvSpPr>
            <a:spLocks noGrp="1"/>
          </p:cNvSpPr>
          <p:nvPr>
            <p:ph type="body" sz="quarter" idx="22"/>
          </p:nvPr>
        </p:nvSpPr>
        <p:spPr/>
        <p:txBody>
          <a:bodyPr>
            <a:normAutofit/>
          </a:bodyPr>
          <a:lstStyle/>
          <a:p>
            <a:r>
              <a:rPr lang="fr-FR" dirty="0"/>
              <a:t>Le gérant sera élu lors de la tenue l'assemblée générale des associés à la majorité des voix. La durée de leur mandat fixée par décision de l’assemblée générale des associés statuant à la majorité des voix.</a:t>
            </a:r>
          </a:p>
        </p:txBody>
      </p:sp>
      <p:sp>
        <p:nvSpPr>
          <p:cNvPr id="23" name="テキスト プレースホルダー 22"/>
          <p:cNvSpPr>
            <a:spLocks noGrp="1"/>
          </p:cNvSpPr>
          <p:nvPr>
            <p:ph type="body" sz="quarter" idx="24"/>
          </p:nvPr>
        </p:nvSpPr>
        <p:spPr/>
        <p:txBody>
          <a:bodyPr/>
          <a:lstStyle/>
          <a:p>
            <a:endParaRPr lang="en-US" dirty="0"/>
          </a:p>
        </p:txBody>
      </p:sp>
      <p:sp>
        <p:nvSpPr>
          <p:cNvPr id="24" name="Rectangle 23"/>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au 3"/>
          <p:cNvGraphicFramePr>
            <a:graphicFrameLocks noGrp="1"/>
          </p:cNvGraphicFramePr>
          <p:nvPr>
            <p:extLst>
              <p:ext uri="{D42A27DB-BD31-4B8C-83A1-F6EECF244321}">
                <p14:modId xmlns:p14="http://schemas.microsoft.com/office/powerpoint/2010/main" val="3904071560"/>
              </p:ext>
            </p:extLst>
          </p:nvPr>
        </p:nvGraphicFramePr>
        <p:xfrm>
          <a:off x="12455575" y="5647552"/>
          <a:ext cx="5126259" cy="3672411"/>
        </p:xfrm>
        <a:graphic>
          <a:graphicData uri="http://schemas.openxmlformats.org/drawingml/2006/table">
            <a:tbl>
              <a:tblPr>
                <a:tableStyleId>{8A107856-5554-42FB-B03E-39F5DBC370BA}</a:tableStyleId>
              </a:tblPr>
              <a:tblGrid>
                <a:gridCol w="2687765"/>
                <a:gridCol w="2438494"/>
              </a:tblGrid>
              <a:tr h="722234">
                <a:tc>
                  <a:txBody>
                    <a:bodyPr/>
                    <a:lstStyle/>
                    <a:p>
                      <a:pPr algn="just">
                        <a:spcAft>
                          <a:spcPts val="0"/>
                        </a:spcAft>
                      </a:pPr>
                      <a:r>
                        <a:rPr lang="fr-FR" sz="1400" dirty="0">
                          <a:effectLst/>
                        </a:rPr>
                        <a:t>M. RIZKI AKERKAOU</a:t>
                      </a:r>
                      <a:endParaRPr lang="fr-FR"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30200" algn="just">
                        <a:spcAft>
                          <a:spcPts val="0"/>
                        </a:spcAft>
                      </a:pPr>
                      <a:r>
                        <a:rPr lang="fr-FR" sz="1400" dirty="0">
                          <a:effectLst/>
                        </a:rPr>
                        <a:t>200 PARTS SOCIALES</a:t>
                      </a:r>
                      <a:endParaRPr lang="fr-FR"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722234">
                <a:tc>
                  <a:txBody>
                    <a:bodyPr/>
                    <a:lstStyle/>
                    <a:p>
                      <a:pPr algn="just">
                        <a:spcAft>
                          <a:spcPts val="0"/>
                        </a:spcAft>
                      </a:pPr>
                      <a:r>
                        <a:rPr lang="fr-FR" sz="1400">
                          <a:effectLst/>
                        </a:rPr>
                        <a:t>Mme. HAFSA KANDRY</a:t>
                      </a:r>
                      <a:endParaRPr lang="fr-FR"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30200" algn="just">
                        <a:spcAft>
                          <a:spcPts val="0"/>
                        </a:spcAft>
                      </a:pPr>
                      <a:r>
                        <a:rPr lang="fr-FR" sz="1400">
                          <a:effectLst/>
                        </a:rPr>
                        <a:t>200 PARTS SOCIALES</a:t>
                      </a:r>
                      <a:endParaRPr lang="fr-FR"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722234">
                <a:tc>
                  <a:txBody>
                    <a:bodyPr/>
                    <a:lstStyle/>
                    <a:p>
                      <a:pPr algn="just">
                        <a:spcAft>
                          <a:spcPts val="0"/>
                        </a:spcAft>
                      </a:pPr>
                      <a:r>
                        <a:rPr lang="fr-FR" sz="1400">
                          <a:effectLst/>
                        </a:rPr>
                        <a:t>M. AYOUB BAROUCH</a:t>
                      </a:r>
                      <a:endParaRPr lang="fr-FR"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292100" algn="just">
                        <a:spcAft>
                          <a:spcPts val="0"/>
                        </a:spcAft>
                      </a:pPr>
                      <a:r>
                        <a:rPr lang="fr-FR" sz="1400">
                          <a:effectLst/>
                        </a:rPr>
                        <a:t> 200 PARTS SOCIALES</a:t>
                      </a:r>
                      <a:endParaRPr lang="fr-FR"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722234">
                <a:tc>
                  <a:txBody>
                    <a:bodyPr/>
                    <a:lstStyle/>
                    <a:p>
                      <a:pPr algn="just">
                        <a:spcAft>
                          <a:spcPts val="0"/>
                        </a:spcAft>
                      </a:pPr>
                      <a:r>
                        <a:rPr lang="fr-FR" sz="1400" dirty="0" err="1" smtClean="0">
                          <a:effectLst/>
                        </a:rPr>
                        <a:t>Mme.ZAINABA</a:t>
                      </a:r>
                      <a:r>
                        <a:rPr lang="fr-FR" sz="1400" dirty="0" smtClean="0">
                          <a:effectLst/>
                        </a:rPr>
                        <a:t> </a:t>
                      </a:r>
                      <a:r>
                        <a:rPr lang="fr-FR" sz="1400" dirty="0">
                          <a:effectLst/>
                        </a:rPr>
                        <a:t>ABOUMOUSSA</a:t>
                      </a:r>
                      <a:endParaRPr lang="fr-FR"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292100" algn="just">
                        <a:spcAft>
                          <a:spcPts val="0"/>
                        </a:spcAft>
                      </a:pPr>
                      <a:r>
                        <a:rPr lang="fr-FR" sz="1400">
                          <a:effectLst/>
                        </a:rPr>
                        <a:t> 200 PARTS SOCIALES</a:t>
                      </a:r>
                      <a:endParaRPr lang="fr-FR"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783475">
                <a:tc>
                  <a:txBody>
                    <a:bodyPr/>
                    <a:lstStyle/>
                    <a:p>
                      <a:pPr algn="just">
                        <a:spcAft>
                          <a:spcPts val="0"/>
                        </a:spcAft>
                      </a:pPr>
                      <a:r>
                        <a:rPr lang="fr-FR" sz="1400" dirty="0">
                          <a:effectLst/>
                        </a:rPr>
                        <a:t>TOTAL</a:t>
                      </a:r>
                      <a:endParaRPr lang="fr-FR"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17500" algn="just">
                        <a:spcAft>
                          <a:spcPts val="0"/>
                        </a:spcAft>
                      </a:pPr>
                      <a:r>
                        <a:rPr lang="fr-FR" sz="1400" dirty="0">
                          <a:effectLst/>
                        </a:rPr>
                        <a:t>800 PARTS SOCIALES</a:t>
                      </a:r>
                      <a:endParaRPr lang="fr-FR"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355696510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 r="4"/>
          <a:stretch>
            <a:fillRect/>
          </a:stretch>
        </p:blipFill>
        <p:spPr>
          <a:xfrm>
            <a:off x="0" y="0"/>
            <a:ext cx="18286413" cy="10287000"/>
          </a:xfrm>
        </p:spPr>
      </p:pic>
      <p:sp>
        <p:nvSpPr>
          <p:cNvPr id="3" name="Espace réservé du texte 2"/>
          <p:cNvSpPr>
            <a:spLocks noGrp="1"/>
          </p:cNvSpPr>
          <p:nvPr>
            <p:ph type="body" sz="quarter" idx="12"/>
          </p:nvPr>
        </p:nvSpPr>
        <p:spPr>
          <a:xfrm rot="21420572">
            <a:off x="936145" y="8039868"/>
            <a:ext cx="5770741" cy="1440209"/>
          </a:xfrm>
        </p:spPr>
        <p:txBody>
          <a:bodyPr/>
          <a:lstStyle/>
          <a:p>
            <a:endParaRPr lang="fr-FR" dirty="0"/>
          </a:p>
        </p:txBody>
      </p:sp>
      <p:sp>
        <p:nvSpPr>
          <p:cNvPr id="4" name="Espace réservé du texte 3"/>
          <p:cNvSpPr>
            <a:spLocks noGrp="1"/>
          </p:cNvSpPr>
          <p:nvPr>
            <p:ph type="body" sz="quarter" idx="11"/>
          </p:nvPr>
        </p:nvSpPr>
        <p:spPr>
          <a:xfrm>
            <a:off x="646262" y="7807796"/>
            <a:ext cx="5832648" cy="1440209"/>
          </a:xfrm>
        </p:spPr>
        <p:txBody>
          <a:bodyPr/>
          <a:lstStyle/>
          <a:p>
            <a:r>
              <a:rPr lang="fr-FR" dirty="0"/>
              <a:t>SERVICES</a:t>
            </a:r>
          </a:p>
        </p:txBody>
      </p:sp>
    </p:spTree>
    <p:extLst>
      <p:ext uri="{BB962C8B-B14F-4D97-AF65-F5344CB8AC3E}">
        <p14:creationId xmlns:p14="http://schemas.microsoft.com/office/powerpoint/2010/main" val="1923873175"/>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13</a:t>
            </a:fld>
            <a:endParaRPr lang="en-US" dirty="0"/>
          </a:p>
        </p:txBody>
      </p:sp>
      <p:sp>
        <p:nvSpPr>
          <p:cNvPr id="10" name="テキスト プレースホルダー 9"/>
          <p:cNvSpPr>
            <a:spLocks noGrp="1"/>
          </p:cNvSpPr>
          <p:nvPr>
            <p:ph type="body" sz="quarter" idx="13"/>
          </p:nvPr>
        </p:nvSpPr>
        <p:spPr>
          <a:xfrm>
            <a:off x="934294" y="2249523"/>
            <a:ext cx="13177464" cy="1807589"/>
          </a:xfrm>
        </p:spPr>
        <p:txBody>
          <a:bodyPr>
            <a:normAutofit fontScale="92500" lnSpcReduction="10000"/>
          </a:bodyPr>
          <a:lstStyle/>
          <a:p>
            <a:r>
              <a:rPr lang="fr-FR" dirty="0"/>
              <a:t>Trouver un taxi ne soit pas entièrement plein, qu’il aille dans la bonne direction.</a:t>
            </a:r>
          </a:p>
        </p:txBody>
      </p:sp>
      <p:sp>
        <p:nvSpPr>
          <p:cNvPr id="4" name="タイトル 3"/>
          <p:cNvSpPr>
            <a:spLocks noGrp="1"/>
          </p:cNvSpPr>
          <p:nvPr>
            <p:ph type="title"/>
          </p:nvPr>
        </p:nvSpPr>
        <p:spPr/>
        <p:txBody>
          <a:bodyPr/>
          <a:lstStyle/>
          <a:p>
            <a:r>
              <a:rPr lang="fr-FR" dirty="0"/>
              <a:t>LES </a:t>
            </a:r>
            <a:r>
              <a:rPr lang="fr-FR" dirty="0">
                <a:solidFill>
                  <a:srgbClr val="02B8AD"/>
                </a:solidFill>
              </a:rPr>
              <a:t>P</a:t>
            </a:r>
            <a:r>
              <a:rPr lang="fr-FR" dirty="0"/>
              <a:t>ROBLÈMES </a:t>
            </a:r>
            <a:r>
              <a:rPr lang="fr-FR" dirty="0">
                <a:solidFill>
                  <a:srgbClr val="02B8AD"/>
                </a:solidFill>
              </a:rPr>
              <a:t>C</a:t>
            </a:r>
            <a:r>
              <a:rPr lang="fr-FR" dirty="0"/>
              <a:t>ONFRONTÉE</a:t>
            </a:r>
            <a:endParaRPr lang="en-US" dirty="0">
              <a:solidFill>
                <a:schemeClr val="accent1"/>
              </a:solidFill>
            </a:endParaRPr>
          </a:p>
        </p:txBody>
      </p:sp>
      <p:sp>
        <p:nvSpPr>
          <p:cNvPr id="3" name="テキスト プレースホルダー 2"/>
          <p:cNvSpPr>
            <a:spLocks noGrp="1"/>
          </p:cNvSpPr>
          <p:nvPr>
            <p:ph type="body" sz="quarter" idx="15"/>
          </p:nvPr>
        </p:nvSpPr>
        <p:spPr>
          <a:xfrm>
            <a:off x="2590478" y="4033116"/>
            <a:ext cx="13938230" cy="2029880"/>
          </a:xfrm>
        </p:spPr>
        <p:txBody>
          <a:bodyPr>
            <a:normAutofit/>
          </a:bodyPr>
          <a:lstStyle/>
          <a:p>
            <a:r>
              <a:rPr lang="fr-FR" sz="5400" dirty="0"/>
              <a:t>Difficile d’avoir un véhicule dans un bon état.</a:t>
            </a:r>
          </a:p>
        </p:txBody>
      </p:sp>
      <p:sp>
        <p:nvSpPr>
          <p:cNvPr id="6" name="テキスト プレースホルダー 5"/>
          <p:cNvSpPr>
            <a:spLocks noGrp="1"/>
          </p:cNvSpPr>
          <p:nvPr>
            <p:ph type="body" sz="quarter" idx="17"/>
          </p:nvPr>
        </p:nvSpPr>
        <p:spPr/>
        <p:txBody>
          <a:bodyPr>
            <a:normAutofit fontScale="92500"/>
          </a:bodyPr>
          <a:lstStyle/>
          <a:p>
            <a:r>
              <a:rPr lang="fr-FR" dirty="0"/>
              <a:t>Prendre un petit taxi à trois personne.</a:t>
            </a:r>
          </a:p>
        </p:txBody>
      </p:sp>
      <p:sp>
        <p:nvSpPr>
          <p:cNvPr id="12" name="Rectangle 11"/>
          <p:cNvSpPr/>
          <p:nvPr/>
        </p:nvSpPr>
        <p:spPr>
          <a:xfrm>
            <a:off x="5356416" y="9446542"/>
            <a:ext cx="7560840" cy="7510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5365780" y="9378316"/>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7494138"/>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14</a:t>
            </a:fld>
            <a:endParaRPr lang="en-US" dirty="0"/>
          </a:p>
        </p:txBody>
      </p:sp>
      <p:sp>
        <p:nvSpPr>
          <p:cNvPr id="20" name="テキスト プレースホルダー 19"/>
          <p:cNvSpPr>
            <a:spLocks noGrp="1"/>
          </p:cNvSpPr>
          <p:nvPr>
            <p:ph type="body" sz="quarter" idx="14"/>
          </p:nvPr>
        </p:nvSpPr>
        <p:spPr>
          <a:xfrm>
            <a:off x="9503246" y="4611157"/>
            <a:ext cx="8424936" cy="4647648"/>
          </a:xfrm>
        </p:spPr>
        <p:txBody>
          <a:bodyPr>
            <a:normAutofit/>
          </a:bodyPr>
          <a:lstStyle/>
          <a:p>
            <a:r>
              <a:rPr lang="fr-FR" sz="4000" b="1" dirty="0"/>
              <a:t>Réserver un taxi très simplement à son domicile, bureau ou n’importe quel autre endroit de son choix directement depuis une application sur son smartphone.</a:t>
            </a:r>
          </a:p>
          <a:p>
            <a:endParaRPr lang="en-US" dirty="0"/>
          </a:p>
        </p:txBody>
      </p:sp>
      <p:sp>
        <p:nvSpPr>
          <p:cNvPr id="18" name="タイトル 17"/>
          <p:cNvSpPr>
            <a:spLocks noGrp="1"/>
          </p:cNvSpPr>
          <p:nvPr>
            <p:ph type="title"/>
          </p:nvPr>
        </p:nvSpPr>
        <p:spPr/>
        <p:txBody>
          <a:bodyPr/>
          <a:lstStyle/>
          <a:p>
            <a:r>
              <a:rPr lang="fr-FR" dirty="0"/>
              <a:t/>
            </a:r>
            <a:br>
              <a:rPr lang="fr-FR" dirty="0"/>
            </a:br>
            <a:r>
              <a:rPr lang="fr-FR" dirty="0"/>
              <a:t>SERVICE </a:t>
            </a:r>
            <a:r>
              <a:rPr lang="fr-FR" dirty="0">
                <a:solidFill>
                  <a:srgbClr val="02B8AD"/>
                </a:solidFill>
              </a:rPr>
              <a:t>D</a:t>
            </a:r>
            <a:r>
              <a:rPr lang="fr-FR" dirty="0"/>
              <a:t>E </a:t>
            </a:r>
            <a:r>
              <a:rPr lang="fr-FR" dirty="0">
                <a:solidFill>
                  <a:srgbClr val="02B8AD"/>
                </a:solidFill>
              </a:rPr>
              <a:t>T</a:t>
            </a:r>
            <a:r>
              <a:rPr lang="fr-FR" dirty="0"/>
              <a:t>AKE </a:t>
            </a:r>
            <a:r>
              <a:rPr lang="fr-FR" dirty="0">
                <a:solidFill>
                  <a:srgbClr val="02B8AD"/>
                </a:solidFill>
              </a:rPr>
              <a:t>T</a:t>
            </a:r>
            <a:r>
              <a:rPr lang="fr-FR" dirty="0"/>
              <a:t>AXI</a:t>
            </a:r>
            <a:r>
              <a:rPr lang="en-US" dirty="0"/>
              <a:t/>
            </a:r>
            <a:br>
              <a:rPr lang="en-US" dirty="0"/>
            </a:br>
            <a:endParaRPr lang="en-US" dirty="0"/>
          </a:p>
        </p:txBody>
      </p:sp>
      <p:pic>
        <p:nvPicPr>
          <p:cNvPr id="4" name="Espace réservé pour une image  3"/>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rot="21432298">
            <a:off x="1774614" y="3278156"/>
            <a:ext cx="6312346" cy="5085580"/>
          </a:xfrm>
        </p:spPr>
      </p:pic>
      <p:sp>
        <p:nvSpPr>
          <p:cNvPr id="19" name="テキスト プレースホルダー 18"/>
          <p:cNvSpPr>
            <a:spLocks noGrp="1"/>
          </p:cNvSpPr>
          <p:nvPr>
            <p:ph type="body" sz="quarter" idx="13"/>
          </p:nvPr>
        </p:nvSpPr>
        <p:spPr>
          <a:xfrm>
            <a:off x="9287222" y="3343300"/>
            <a:ext cx="8352928" cy="1080120"/>
          </a:xfrm>
        </p:spPr>
        <p:txBody>
          <a:bodyPr>
            <a:normAutofit/>
          </a:bodyPr>
          <a:lstStyle/>
          <a:p>
            <a:r>
              <a:rPr lang="fr-FR" dirty="0">
                <a:solidFill>
                  <a:srgbClr val="02B8AD"/>
                </a:solidFill>
              </a:rPr>
              <a:t>TAKE TAXI </a:t>
            </a:r>
            <a:endParaRPr lang="en-US" dirty="0">
              <a:solidFill>
                <a:srgbClr val="02B8AD"/>
              </a:solidFill>
            </a:endParaRPr>
          </a:p>
        </p:txBody>
      </p:sp>
      <p:sp>
        <p:nvSpPr>
          <p:cNvPr id="8" name="Rectangle 7"/>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827351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18" grpId="0"/>
      <p:bldP spid="1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15</a:t>
            </a:fld>
            <a:endParaRPr lang="en-US" dirty="0"/>
          </a:p>
        </p:txBody>
      </p:sp>
      <p:sp>
        <p:nvSpPr>
          <p:cNvPr id="7" name="タイトル 6"/>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pic>
        <p:nvPicPr>
          <p:cNvPr id="5" name="Espace réservé pour une image  4"/>
          <p:cNvPicPr>
            <a:picLocks noGrp="1" noChangeAspect="1"/>
          </p:cNvPicPr>
          <p:nvPr>
            <p:ph type="tbl" sz="quarter" idx="18"/>
          </p:nvPr>
        </p:nvPicPr>
        <p:blipFill>
          <a:blip r:embed="rId2">
            <a:extLst>
              <a:ext uri="{28A0092B-C50C-407E-A947-70E740481C1C}">
                <a14:useLocalDpi xmlns:a14="http://schemas.microsoft.com/office/drawing/2010/main" val="0"/>
              </a:ext>
            </a:extLst>
          </a:blip>
          <a:stretch>
            <a:fillRect/>
          </a:stretch>
        </p:blipFill>
        <p:spPr>
          <a:xfrm>
            <a:off x="6503375" y="3669648"/>
            <a:ext cx="4248472" cy="6001809"/>
          </a:xfrm>
        </p:spPr>
      </p:pic>
      <p:pic>
        <p:nvPicPr>
          <p:cNvPr id="17" name="Espace réservé pour une image  16"/>
          <p:cNvPicPr>
            <a:picLocks noGrp="1" noChangeAspect="1"/>
          </p:cNvPicPr>
          <p:nvPr>
            <p:ph type="tbl" sz="quarter" idx="21"/>
          </p:nvPr>
        </p:nvPicPr>
        <p:blipFill>
          <a:blip r:embed="rId3">
            <a:extLst>
              <a:ext uri="{28A0092B-C50C-407E-A947-70E740481C1C}">
                <a14:useLocalDpi xmlns:a14="http://schemas.microsoft.com/office/drawing/2010/main" val="0"/>
              </a:ext>
            </a:extLst>
          </a:blip>
          <a:stretch>
            <a:fillRect/>
          </a:stretch>
        </p:blipFill>
        <p:spPr>
          <a:xfrm>
            <a:off x="11231438" y="3930401"/>
            <a:ext cx="5771991" cy="5516140"/>
          </a:xfrm>
        </p:spPr>
      </p:pic>
      <p:sp>
        <p:nvSpPr>
          <p:cNvPr id="13" name="Rectangle 12"/>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テキスト プレースホルダー 7"/>
          <p:cNvSpPr>
            <a:spLocks noGrp="1"/>
          </p:cNvSpPr>
          <p:nvPr>
            <p:ph type="body" sz="quarter" idx="16"/>
          </p:nvPr>
        </p:nvSpPr>
        <p:spPr>
          <a:xfrm>
            <a:off x="790279" y="2640124"/>
            <a:ext cx="4989198" cy="767351"/>
          </a:xfrm>
        </p:spPr>
        <p:txBody>
          <a:bodyPr>
            <a:noAutofit/>
          </a:bodyPr>
          <a:lstStyle/>
          <a:p>
            <a:pPr algn="ctr"/>
            <a:r>
              <a:rPr lang="fr-FR" sz="3600" dirty="0"/>
              <a:t>Télécharger l’application </a:t>
            </a:r>
            <a:r>
              <a:rPr lang="fr-FR" sz="3600" dirty="0">
                <a:solidFill>
                  <a:srgbClr val="02B8AD"/>
                </a:solidFill>
              </a:rPr>
              <a:t>TakeTaxi</a:t>
            </a:r>
            <a:endParaRPr lang="en-US" sz="3600" dirty="0">
              <a:solidFill>
                <a:srgbClr val="02B8AD"/>
              </a:solidFill>
            </a:endParaRPr>
          </a:p>
        </p:txBody>
      </p:sp>
      <p:sp>
        <p:nvSpPr>
          <p:cNvPr id="34" name="テキスト プレースホルダー 10"/>
          <p:cNvSpPr>
            <a:spLocks noGrp="1"/>
          </p:cNvSpPr>
          <p:nvPr>
            <p:ph type="body" sz="quarter" idx="17"/>
          </p:nvPr>
        </p:nvSpPr>
        <p:spPr>
          <a:xfrm>
            <a:off x="6406902" y="2687396"/>
            <a:ext cx="4248472" cy="720080"/>
          </a:xfrm>
        </p:spPr>
        <p:txBody>
          <a:bodyPr>
            <a:noAutofit/>
          </a:bodyPr>
          <a:lstStyle/>
          <a:p>
            <a:pPr algn="ctr"/>
            <a:r>
              <a:rPr lang="fr-FR" sz="3600" dirty="0"/>
              <a:t>Android </a:t>
            </a:r>
          </a:p>
          <a:p>
            <a:pPr algn="ctr"/>
            <a:endParaRPr lang="en-US" sz="3600" dirty="0"/>
          </a:p>
        </p:txBody>
      </p:sp>
      <p:sp>
        <p:nvSpPr>
          <p:cNvPr id="35" name="テキスト プレースホルダー 13"/>
          <p:cNvSpPr>
            <a:spLocks noGrp="1"/>
          </p:cNvSpPr>
          <p:nvPr>
            <p:ph type="body" sz="quarter" idx="19"/>
          </p:nvPr>
        </p:nvSpPr>
        <p:spPr>
          <a:xfrm>
            <a:off x="11318517" y="2687395"/>
            <a:ext cx="5781285" cy="720080"/>
          </a:xfrm>
        </p:spPr>
        <p:txBody>
          <a:bodyPr>
            <a:normAutofit fontScale="92500" lnSpcReduction="10000"/>
          </a:bodyPr>
          <a:lstStyle/>
          <a:p>
            <a:pPr algn="ctr"/>
            <a:r>
              <a:rPr lang="fr-FR" dirty="0"/>
              <a:t>IOS</a:t>
            </a:r>
            <a:endParaRPr lang="en-US" dirty="0"/>
          </a:p>
        </p:txBody>
      </p:sp>
      <p:pic>
        <p:nvPicPr>
          <p:cNvPr id="6" name="Picture 5">
            <a:extLst>
              <a:ext uri="{FF2B5EF4-FFF2-40B4-BE49-F238E27FC236}">
                <a16:creationId xmlns:a16="http://schemas.microsoft.com/office/drawing/2014/main" xmlns="" id="{884526D0-D82A-413E-AD2C-38E0B36B6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81" y="4598207"/>
            <a:ext cx="2495550" cy="4382645"/>
          </a:xfrm>
          <a:prstGeom prst="rect">
            <a:avLst/>
          </a:prstGeom>
        </p:spPr>
      </p:pic>
      <p:pic>
        <p:nvPicPr>
          <p:cNvPr id="20" name="Espace réservé pour une image  16">
            <a:extLst>
              <a:ext uri="{FF2B5EF4-FFF2-40B4-BE49-F238E27FC236}">
                <a16:creationId xmlns:a16="http://schemas.microsoft.com/office/drawing/2014/main" xmlns="" id="{D247296D-DBA7-42FF-9342-234E7BC4F5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5014" y="4521105"/>
            <a:ext cx="2454532" cy="4399339"/>
          </a:xfrm>
          <a:prstGeom prst="rect">
            <a:avLst/>
          </a:prstGeom>
          <a:solidFill>
            <a:schemeClr val="bg1">
              <a:lumMod val="95000"/>
            </a:schemeClr>
          </a:solidFill>
        </p:spPr>
      </p:pic>
      <p:pic>
        <p:nvPicPr>
          <p:cNvPr id="21" name="Espace réservé pour une image  16">
            <a:extLst>
              <a:ext uri="{FF2B5EF4-FFF2-40B4-BE49-F238E27FC236}">
                <a16:creationId xmlns:a16="http://schemas.microsoft.com/office/drawing/2014/main" xmlns="" id="{AEE2AF89-1433-49CC-8829-B4AA7C893E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7256" y="4717798"/>
            <a:ext cx="2448272" cy="3954094"/>
          </a:xfrm>
          <a:prstGeom prst="rect">
            <a:avLst/>
          </a:prstGeom>
          <a:solidFill>
            <a:schemeClr val="bg1">
              <a:lumMod val="95000"/>
            </a:schemeClr>
          </a:solidFill>
        </p:spPr>
      </p:pic>
    </p:spTree>
    <p:extLst>
      <p:ext uri="{BB962C8B-B14F-4D97-AF65-F5344CB8AC3E}">
        <p14:creationId xmlns:p14="http://schemas.microsoft.com/office/powerpoint/2010/main" val="120981973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18470" y="3774703"/>
            <a:ext cx="4911033" cy="3015930"/>
          </a:xfrm>
        </p:spPr>
        <p:txBody>
          <a:bodyPr>
            <a:normAutofit lnSpcReduction="10000"/>
          </a:bodyPr>
          <a:lstStyle/>
          <a:p>
            <a:r>
              <a:rPr lang="fr-FR" sz="6100" b="1" dirty="0"/>
              <a:t>Client</a:t>
            </a:r>
          </a:p>
          <a:p>
            <a:r>
              <a:rPr lang="fr-FR" sz="6100" b="1" dirty="0"/>
              <a:t>Demander un petit Taxi</a:t>
            </a:r>
            <a:endParaRPr lang="en-US" sz="6100" b="1"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16</a:t>
            </a:fld>
            <a:endParaRPr lang="en-US" dirty="0"/>
          </a:p>
        </p:txBody>
      </p:sp>
      <p:sp>
        <p:nvSpPr>
          <p:cNvPr id="7" name="Rectangle 6"/>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tretch>
            <a:fillRect/>
          </a:stretch>
        </p:blipFill>
        <p:spPr bwMode="auto">
          <a:xfrm>
            <a:off x="9750478" y="2027165"/>
            <a:ext cx="5441399" cy="80469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xmlns="" id="{996C1B06-EC3E-4CE7-9EE7-31E8D1081253}"/>
              </a:ext>
            </a:extLst>
          </p:cNvPr>
          <p:cNvSpPr/>
          <p:nvPr/>
        </p:nvSpPr>
        <p:spPr>
          <a:xfrm>
            <a:off x="5508816" y="95989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xmlns="" id="{0CE48092-1D6F-4A75-8452-29C5FD8FD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4729" y="2243958"/>
            <a:ext cx="1556298" cy="296437"/>
          </a:xfrm>
          <a:prstGeom prst="rect">
            <a:avLst/>
          </a:prstGeom>
        </p:spPr>
      </p:pic>
      <p:sp>
        <p:nvSpPr>
          <p:cNvPr id="15" name="TextBox 14">
            <a:extLst>
              <a:ext uri="{FF2B5EF4-FFF2-40B4-BE49-F238E27FC236}">
                <a16:creationId xmlns:a16="http://schemas.microsoft.com/office/drawing/2014/main" xmlns="" id="{601AE628-0870-47A3-AD0C-62FFF40E21BD}"/>
              </a:ext>
            </a:extLst>
          </p:cNvPr>
          <p:cNvSpPr txBox="1"/>
          <p:nvPr/>
        </p:nvSpPr>
        <p:spPr>
          <a:xfrm>
            <a:off x="10401222" y="2099788"/>
            <a:ext cx="1560684" cy="584775"/>
          </a:xfrm>
          <a:prstGeom prst="rect">
            <a:avLst/>
          </a:prstGeom>
          <a:noFill/>
        </p:spPr>
        <p:txBody>
          <a:bodyPr wrap="none" rtlCol="0">
            <a:spAutoFit/>
          </a:bodyPr>
          <a:lstStyle/>
          <a:p>
            <a:r>
              <a:rPr lang="fr-FR" dirty="0">
                <a:solidFill>
                  <a:schemeClr val="bg1"/>
                </a:solidFill>
              </a:rPr>
              <a:t>TakeTaxi</a:t>
            </a:r>
          </a:p>
        </p:txBody>
      </p:sp>
      <p:sp>
        <p:nvSpPr>
          <p:cNvPr id="17" name="TextBox 16">
            <a:extLst>
              <a:ext uri="{FF2B5EF4-FFF2-40B4-BE49-F238E27FC236}">
                <a16:creationId xmlns:a16="http://schemas.microsoft.com/office/drawing/2014/main" xmlns="" id="{354FD0AE-46F2-4498-ACD3-DF22C780A6B2}"/>
              </a:ext>
            </a:extLst>
          </p:cNvPr>
          <p:cNvSpPr txBox="1"/>
          <p:nvPr/>
        </p:nvSpPr>
        <p:spPr>
          <a:xfrm>
            <a:off x="10401223" y="3181411"/>
            <a:ext cx="4502624" cy="338554"/>
          </a:xfrm>
          <a:prstGeom prst="rect">
            <a:avLst/>
          </a:prstGeom>
          <a:solidFill>
            <a:schemeClr val="bg1"/>
          </a:solidFill>
        </p:spPr>
        <p:txBody>
          <a:bodyPr wrap="square" rtlCol="0">
            <a:spAutoFit/>
          </a:bodyPr>
          <a:lstStyle/>
          <a:p>
            <a:r>
              <a:rPr lang="fr-FR" sz="1600" dirty="0"/>
              <a:t>Bd Bir Anzarane,rue Gharb , MOHAMMEDIA,28800</a:t>
            </a:r>
          </a:p>
        </p:txBody>
      </p:sp>
    </p:spTree>
    <p:extLst>
      <p:ext uri="{BB962C8B-B14F-4D97-AF65-F5344CB8AC3E}">
        <p14:creationId xmlns:p14="http://schemas.microsoft.com/office/powerpoint/2010/main" val="174496120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90478" y="3567097"/>
            <a:ext cx="4770950" cy="3152806"/>
          </a:xfrm>
        </p:spPr>
        <p:txBody>
          <a:bodyPr>
            <a:normAutofit fontScale="92500" lnSpcReduction="20000"/>
          </a:bodyPr>
          <a:lstStyle/>
          <a:p>
            <a:r>
              <a:rPr lang="fr-FR" sz="6100" b="1" dirty="0"/>
              <a:t>Conducteur</a:t>
            </a:r>
          </a:p>
          <a:p>
            <a:r>
              <a:rPr lang="fr-FR" sz="6100" b="1" dirty="0"/>
              <a:t>Accepter une demande</a:t>
            </a:r>
            <a:endParaRPr lang="en-US" sz="6100" b="1"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17</a:t>
            </a:fld>
            <a:endParaRPr lang="en-US" dirty="0"/>
          </a:p>
        </p:txBody>
      </p:sp>
      <p:sp>
        <p:nvSpPr>
          <p:cNvPr id="7" name="Rectangle 6"/>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tretch>
            <a:fillRect/>
          </a:stretch>
        </p:blipFill>
        <p:spPr bwMode="auto">
          <a:xfrm>
            <a:off x="9403136" y="2535364"/>
            <a:ext cx="8489704" cy="63425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xmlns="" id="{996C1B06-EC3E-4CE7-9EE7-31E8D1081253}"/>
              </a:ext>
            </a:extLst>
          </p:cNvPr>
          <p:cNvSpPr/>
          <p:nvPr/>
        </p:nvSpPr>
        <p:spPr>
          <a:xfrm>
            <a:off x="5508816" y="95989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6261494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784910" y="3415308"/>
            <a:ext cx="4824536" cy="3096344"/>
          </a:xfrm>
        </p:spPr>
        <p:txBody>
          <a:bodyPr>
            <a:normAutofit fontScale="70000" lnSpcReduction="20000"/>
          </a:bodyPr>
          <a:lstStyle/>
          <a:p>
            <a:r>
              <a:rPr lang="fr-FR" b="1" dirty="0"/>
              <a:t>Client</a:t>
            </a:r>
          </a:p>
          <a:p>
            <a:r>
              <a:rPr lang="fr-FR" b="1" dirty="0"/>
              <a:t>Recevoir toutes les informations du Taxi</a:t>
            </a:r>
            <a:endParaRPr lang="en-US"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18</a:t>
            </a:fld>
            <a:endParaRPr lang="en-US" dirty="0"/>
          </a:p>
        </p:txBody>
      </p:sp>
      <p:sp>
        <p:nvSpPr>
          <p:cNvPr id="7" name="Rectangle 6"/>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tretch>
            <a:fillRect/>
          </a:stretch>
        </p:blipFill>
        <p:spPr bwMode="auto">
          <a:xfrm>
            <a:off x="9437494" y="2155407"/>
            <a:ext cx="5948151" cy="7812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41E4BF68-0C38-4986-8E8B-6459C4AE3AE1}"/>
              </a:ext>
            </a:extLst>
          </p:cNvPr>
          <p:cNvSpPr txBox="1"/>
          <p:nvPr/>
        </p:nvSpPr>
        <p:spPr>
          <a:xfrm>
            <a:off x="10511358" y="5369344"/>
            <a:ext cx="4502624" cy="338554"/>
          </a:xfrm>
          <a:prstGeom prst="rect">
            <a:avLst/>
          </a:prstGeom>
          <a:solidFill>
            <a:schemeClr val="bg1"/>
          </a:solidFill>
        </p:spPr>
        <p:txBody>
          <a:bodyPr wrap="square" rtlCol="0">
            <a:spAutoFit/>
          </a:bodyPr>
          <a:lstStyle/>
          <a:p>
            <a:r>
              <a:rPr lang="fr-FR" sz="1600" dirty="0"/>
              <a:t>Bd Bir Anzarane,rue Gharb , MOHAMMEDIA,28800</a:t>
            </a:r>
          </a:p>
        </p:txBody>
      </p:sp>
    </p:spTree>
    <p:extLst>
      <p:ext uri="{BB962C8B-B14F-4D97-AF65-F5344CB8AC3E}">
        <p14:creationId xmlns:p14="http://schemas.microsoft.com/office/powerpoint/2010/main" val="73237326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90478" y="3412398"/>
            <a:ext cx="4752528" cy="4395936"/>
          </a:xfrm>
        </p:spPr>
        <p:txBody>
          <a:bodyPr>
            <a:normAutofit fontScale="85000" lnSpcReduction="20000"/>
          </a:bodyPr>
          <a:lstStyle/>
          <a:p>
            <a:r>
              <a:rPr lang="fr-FR" b="1" dirty="0"/>
              <a:t>Client</a:t>
            </a:r>
          </a:p>
          <a:p>
            <a:r>
              <a:rPr lang="fr-FR" b="1" dirty="0"/>
              <a:t>Suivre le trajet du taxi sur le GPS de votre téléphone</a:t>
            </a:r>
            <a:endParaRPr lang="en-US"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19</a:t>
            </a:fld>
            <a:endParaRPr lang="en-US" dirty="0"/>
          </a:p>
        </p:txBody>
      </p:sp>
      <p:sp>
        <p:nvSpPr>
          <p:cNvPr id="7" name="Rectangle 6"/>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tretch>
            <a:fillRect/>
          </a:stretch>
        </p:blipFill>
        <p:spPr bwMode="auto">
          <a:xfrm>
            <a:off x="10096783" y="2127000"/>
            <a:ext cx="5640945" cy="788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12275"/>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072" t="-1" r="1052" b="-2797"/>
          <a:stretch/>
        </p:blipFill>
        <p:spPr>
          <a:xfrm>
            <a:off x="-288000" y="0"/>
            <a:ext cx="18710007" cy="10584000"/>
          </a:xfrm>
        </p:spPr>
      </p:pic>
      <p:sp>
        <p:nvSpPr>
          <p:cNvPr id="10" name="テキスト プレースホルダー 9"/>
          <p:cNvSpPr>
            <a:spLocks noGrp="1"/>
          </p:cNvSpPr>
          <p:nvPr>
            <p:ph type="body" sz="quarter" idx="12"/>
          </p:nvPr>
        </p:nvSpPr>
        <p:spPr>
          <a:xfrm rot="21420572">
            <a:off x="288649" y="7992589"/>
            <a:ext cx="7583249" cy="1440209"/>
          </a:xfrm>
        </p:spPr>
        <p:txBody>
          <a:bodyPr/>
          <a:lstStyle/>
          <a:p>
            <a:endParaRPr lang="en-US"/>
          </a:p>
        </p:txBody>
      </p:sp>
      <p:sp>
        <p:nvSpPr>
          <p:cNvPr id="12" name="サブタイトル 11"/>
          <p:cNvSpPr>
            <a:spLocks noGrp="1"/>
          </p:cNvSpPr>
          <p:nvPr>
            <p:ph type="body" sz="quarter" idx="11"/>
          </p:nvPr>
        </p:nvSpPr>
        <p:spPr>
          <a:xfrm>
            <a:off x="0" y="7807796"/>
            <a:ext cx="7703046" cy="1440209"/>
          </a:xfrm>
        </p:spPr>
        <p:txBody>
          <a:bodyPr/>
          <a:lstStyle/>
          <a:p>
            <a:r>
              <a:rPr lang="en-US" sz="7200" dirty="0" smtClean="0"/>
              <a:t>INTRODUCTION</a:t>
            </a:r>
            <a:endParaRPr lang="en-US" sz="7200" dirty="0"/>
          </a:p>
        </p:txBody>
      </p:sp>
    </p:spTree>
    <p:custDataLst>
      <p:tags r:id="rId1"/>
    </p:custDataLst>
    <p:extLst>
      <p:ext uri="{BB962C8B-B14F-4D97-AF65-F5344CB8AC3E}">
        <p14:creationId xmlns:p14="http://schemas.microsoft.com/office/powerpoint/2010/main" val="15392982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20</a:t>
            </a:fld>
            <a:endParaRPr lang="en-US" dirty="0"/>
          </a:p>
        </p:txBody>
      </p:sp>
      <p:sp>
        <p:nvSpPr>
          <p:cNvPr id="10" name="タイトル 9"/>
          <p:cNvSpPr>
            <a:spLocks noGrp="1"/>
          </p:cNvSpPr>
          <p:nvPr>
            <p:ph type="title"/>
          </p:nvPr>
        </p:nvSpPr>
        <p:spPr/>
        <p:txBody>
          <a:bodyPr/>
          <a:lstStyle/>
          <a:p>
            <a:r>
              <a:rPr lang="fr-FR" dirty="0"/>
              <a:t>CRITÈRE </a:t>
            </a:r>
            <a:r>
              <a:rPr lang="fr-FR" dirty="0">
                <a:solidFill>
                  <a:srgbClr val="02B8AD"/>
                </a:solidFill>
              </a:rPr>
              <a:t>DE</a:t>
            </a:r>
            <a:r>
              <a:rPr lang="fr-FR" dirty="0"/>
              <a:t> QUALITÉ</a:t>
            </a:r>
            <a:endParaRPr lang="en-US" dirty="0"/>
          </a:p>
        </p:txBody>
      </p:sp>
      <p:sp>
        <p:nvSpPr>
          <p:cNvPr id="13" name="テキスト プレースホルダー 12"/>
          <p:cNvSpPr>
            <a:spLocks noGrp="1"/>
          </p:cNvSpPr>
          <p:nvPr>
            <p:ph type="body" sz="quarter" idx="15"/>
          </p:nvPr>
        </p:nvSpPr>
        <p:spPr/>
        <p:txBody>
          <a:bodyPr/>
          <a:lstStyle/>
          <a:p>
            <a:r>
              <a:rPr lang="en-US" dirty="0"/>
              <a:t>+</a:t>
            </a:r>
          </a:p>
        </p:txBody>
      </p:sp>
      <p:sp>
        <p:nvSpPr>
          <p:cNvPr id="12" name="テキスト プレースホルダー 11"/>
          <p:cNvSpPr>
            <a:spLocks noGrp="1"/>
          </p:cNvSpPr>
          <p:nvPr>
            <p:ph type="body" sz="quarter" idx="14"/>
          </p:nvPr>
        </p:nvSpPr>
        <p:spPr/>
        <p:txBody>
          <a:bodyPr>
            <a:normAutofit/>
          </a:bodyPr>
          <a:lstStyle/>
          <a:p>
            <a:r>
              <a:rPr lang="fr-FR" sz="4400" dirty="0"/>
              <a:t>professionnalisme du chauffeur</a:t>
            </a:r>
          </a:p>
        </p:txBody>
      </p:sp>
      <p:sp>
        <p:nvSpPr>
          <p:cNvPr id="14" name="テキスト プレースホルダー 13"/>
          <p:cNvSpPr>
            <a:spLocks noGrp="1"/>
          </p:cNvSpPr>
          <p:nvPr>
            <p:ph type="body" sz="quarter" idx="16"/>
          </p:nvPr>
        </p:nvSpPr>
        <p:spPr/>
        <p:txBody>
          <a:bodyPr/>
          <a:lstStyle/>
          <a:p>
            <a:r>
              <a:rPr lang="en-US" dirty="0"/>
              <a:t>+</a:t>
            </a:r>
          </a:p>
        </p:txBody>
      </p:sp>
      <p:sp>
        <p:nvSpPr>
          <p:cNvPr id="15" name="テキスト プレースホルダー 14"/>
          <p:cNvSpPr>
            <a:spLocks noGrp="1"/>
          </p:cNvSpPr>
          <p:nvPr>
            <p:ph type="body" sz="quarter" idx="17"/>
          </p:nvPr>
        </p:nvSpPr>
        <p:spPr/>
        <p:txBody>
          <a:bodyPr>
            <a:normAutofit/>
          </a:bodyPr>
          <a:lstStyle/>
          <a:p>
            <a:r>
              <a:rPr lang="fr-FR" sz="4400" dirty="0"/>
              <a:t>confort du véhicule</a:t>
            </a:r>
          </a:p>
        </p:txBody>
      </p:sp>
      <p:sp>
        <p:nvSpPr>
          <p:cNvPr id="16" name="テキスト プレースホルダー 15"/>
          <p:cNvSpPr>
            <a:spLocks noGrp="1"/>
          </p:cNvSpPr>
          <p:nvPr>
            <p:ph type="body" sz="quarter" idx="18"/>
          </p:nvPr>
        </p:nvSpPr>
        <p:spPr/>
        <p:txBody>
          <a:bodyPr/>
          <a:lstStyle/>
          <a:p>
            <a:r>
              <a:rPr lang="en-US" dirty="0"/>
              <a:t>+</a:t>
            </a:r>
          </a:p>
        </p:txBody>
      </p:sp>
      <p:sp>
        <p:nvSpPr>
          <p:cNvPr id="17" name="テキスト プレースホルダー 16"/>
          <p:cNvSpPr>
            <a:spLocks noGrp="1"/>
          </p:cNvSpPr>
          <p:nvPr>
            <p:ph type="body" sz="quarter" idx="19"/>
          </p:nvPr>
        </p:nvSpPr>
        <p:spPr/>
        <p:txBody>
          <a:bodyPr>
            <a:normAutofit/>
          </a:bodyPr>
          <a:lstStyle/>
          <a:p>
            <a:r>
              <a:rPr lang="fr-FR" sz="4400" dirty="0"/>
              <a:t>conduite respectable</a:t>
            </a:r>
          </a:p>
        </p:txBody>
      </p:sp>
      <p:sp>
        <p:nvSpPr>
          <p:cNvPr id="18" name="テキスト プレースホルダー 17"/>
          <p:cNvSpPr>
            <a:spLocks noGrp="1"/>
          </p:cNvSpPr>
          <p:nvPr>
            <p:ph type="body" sz="quarter" idx="20"/>
          </p:nvPr>
        </p:nvSpPr>
        <p:spPr/>
        <p:txBody>
          <a:bodyPr/>
          <a:lstStyle/>
          <a:p>
            <a:r>
              <a:rPr lang="en-US" dirty="0"/>
              <a:t>+</a:t>
            </a:r>
          </a:p>
        </p:txBody>
      </p:sp>
      <p:sp>
        <p:nvSpPr>
          <p:cNvPr id="19" name="テキスト プレースホルダー 18"/>
          <p:cNvSpPr>
            <a:spLocks noGrp="1"/>
          </p:cNvSpPr>
          <p:nvPr>
            <p:ph type="body" sz="quarter" idx="21"/>
          </p:nvPr>
        </p:nvSpPr>
        <p:spPr/>
        <p:txBody>
          <a:bodyPr>
            <a:normAutofit/>
          </a:bodyPr>
          <a:lstStyle/>
          <a:p>
            <a:r>
              <a:rPr lang="fr-FR" sz="4400" dirty="0"/>
              <a:t>ne pas fumer dans la voiture</a:t>
            </a:r>
          </a:p>
        </p:txBody>
      </p:sp>
      <p:sp>
        <p:nvSpPr>
          <p:cNvPr id="20" name="テキスト プレースホルダー 19"/>
          <p:cNvSpPr>
            <a:spLocks noGrp="1"/>
          </p:cNvSpPr>
          <p:nvPr>
            <p:ph type="body" sz="quarter" idx="22"/>
          </p:nvPr>
        </p:nvSpPr>
        <p:spPr/>
        <p:txBody>
          <a:bodyPr/>
          <a:lstStyle/>
          <a:p>
            <a:r>
              <a:rPr lang="en-US" dirty="0"/>
              <a:t>+</a:t>
            </a:r>
          </a:p>
        </p:txBody>
      </p:sp>
      <p:sp>
        <p:nvSpPr>
          <p:cNvPr id="21" name="テキスト プレースホルダー 20"/>
          <p:cNvSpPr>
            <a:spLocks noGrp="1"/>
          </p:cNvSpPr>
          <p:nvPr>
            <p:ph type="body" sz="quarter" idx="23"/>
          </p:nvPr>
        </p:nvSpPr>
        <p:spPr/>
        <p:txBody>
          <a:bodyPr>
            <a:normAutofit/>
          </a:bodyPr>
          <a:lstStyle/>
          <a:p>
            <a:r>
              <a:rPr lang="fr-FR" sz="4400" dirty="0"/>
              <a:t>avoir une tenue correcte</a:t>
            </a:r>
          </a:p>
        </p:txBody>
      </p:sp>
      <p:sp>
        <p:nvSpPr>
          <p:cNvPr id="11" name="テキスト プレースホルダー 10"/>
          <p:cNvSpPr>
            <a:spLocks noGrp="1"/>
          </p:cNvSpPr>
          <p:nvPr>
            <p:ph type="body" sz="quarter" idx="13"/>
          </p:nvPr>
        </p:nvSpPr>
        <p:spPr>
          <a:xfrm>
            <a:off x="0" y="2191172"/>
            <a:ext cx="7126983" cy="7043124"/>
          </a:xfrm>
        </p:spPr>
        <p:txBody>
          <a:bodyPr/>
          <a:lstStyle/>
          <a:p>
            <a:r>
              <a:rPr lang="en-US" dirty="0"/>
              <a:t>THE </a:t>
            </a:r>
            <a:r>
              <a:rPr lang="en-US" dirty="0">
                <a:solidFill>
                  <a:schemeClr val="accent1"/>
                </a:solidFill>
              </a:rPr>
              <a:t>BEST</a:t>
            </a:r>
            <a:r>
              <a:rPr lang="en-US" dirty="0"/>
              <a:t> SERVICES FOR OUR CUSTOMERS!</a:t>
            </a:r>
          </a:p>
        </p:txBody>
      </p:sp>
      <p:sp>
        <p:nvSpPr>
          <p:cNvPr id="22" name="Rectangle 21"/>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035180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9563A17-569A-45DA-BFA0-67F99448B992}"/>
              </a:ext>
            </a:extLst>
          </p:cNvPr>
          <p:cNvSpPr>
            <a:spLocks noGrp="1"/>
          </p:cNvSpPr>
          <p:nvPr>
            <p:ph type="sldNum" sz="quarter" idx="12"/>
          </p:nvPr>
        </p:nvSpPr>
        <p:spPr/>
        <p:txBody>
          <a:bodyPr/>
          <a:lstStyle/>
          <a:p>
            <a:r>
              <a:rPr lang="en-US"/>
              <a:t>SLIDE </a:t>
            </a:r>
            <a:fld id="{D97FAD88-CD89-445B-80D2-D1F46C853675}" type="slidenum">
              <a:rPr lang="en-US" smtClean="0"/>
              <a:pPr/>
              <a:t>21</a:t>
            </a:fld>
            <a:endParaRPr lang="en-US" dirty="0"/>
          </a:p>
        </p:txBody>
      </p:sp>
      <p:sp>
        <p:nvSpPr>
          <p:cNvPr id="16" name="Text Placeholder 15">
            <a:extLst>
              <a:ext uri="{FF2B5EF4-FFF2-40B4-BE49-F238E27FC236}">
                <a16:creationId xmlns:a16="http://schemas.microsoft.com/office/drawing/2014/main" xmlns="" id="{4FB3C705-981F-4E37-81B1-2E20D1B82013}"/>
              </a:ext>
            </a:extLst>
          </p:cNvPr>
          <p:cNvSpPr>
            <a:spLocks noGrp="1"/>
          </p:cNvSpPr>
          <p:nvPr>
            <p:ph type="body" sz="quarter" idx="13"/>
          </p:nvPr>
        </p:nvSpPr>
        <p:spPr>
          <a:xfrm>
            <a:off x="862287" y="9206880"/>
            <a:ext cx="16427188" cy="1080120"/>
          </a:xfrm>
          <a:solidFill>
            <a:schemeClr val="bg1"/>
          </a:solidFill>
        </p:spPr>
        <p:txBody>
          <a:bodyPr/>
          <a:lstStyle/>
          <a:p>
            <a:r>
              <a:rPr lang="fr-FR" dirty="0"/>
              <a:t>Statistiques</a:t>
            </a:r>
          </a:p>
        </p:txBody>
      </p:sp>
      <p:sp>
        <p:nvSpPr>
          <p:cNvPr id="15" name="Title 14">
            <a:extLst>
              <a:ext uri="{FF2B5EF4-FFF2-40B4-BE49-F238E27FC236}">
                <a16:creationId xmlns:a16="http://schemas.microsoft.com/office/drawing/2014/main" xmlns="" id="{F1C099FE-D8F1-4ACC-8AC5-FEFEFDD338AF}"/>
              </a:ext>
            </a:extLst>
          </p:cNvPr>
          <p:cNvSpPr>
            <a:spLocks noGrp="1"/>
          </p:cNvSpPr>
          <p:nvPr>
            <p:ph type="title"/>
          </p:nvPr>
        </p:nvSpPr>
        <p:spPr/>
        <p:txBody>
          <a:bodyPr/>
          <a:lstStyle/>
          <a:p>
            <a:r>
              <a:rPr lang="fr-FR" dirty="0"/>
              <a:t>SI - TakeTaxi</a:t>
            </a:r>
          </a:p>
        </p:txBody>
      </p:sp>
      <p:pic>
        <p:nvPicPr>
          <p:cNvPr id="5" name="Image 4"/>
          <p:cNvPicPr>
            <a:picLocks noChangeAspect="1"/>
          </p:cNvPicPr>
          <p:nvPr/>
        </p:nvPicPr>
        <p:blipFill>
          <a:blip r:embed="rId2"/>
          <a:stretch>
            <a:fillRect/>
          </a:stretch>
        </p:blipFill>
        <p:spPr>
          <a:xfrm>
            <a:off x="1222326" y="1860080"/>
            <a:ext cx="16067149" cy="7346799"/>
          </a:xfrm>
          <a:prstGeom prst="rect">
            <a:avLst/>
          </a:prstGeom>
        </p:spPr>
      </p:pic>
    </p:spTree>
    <p:extLst>
      <p:ext uri="{BB962C8B-B14F-4D97-AF65-F5344CB8AC3E}">
        <p14:creationId xmlns:p14="http://schemas.microsoft.com/office/powerpoint/2010/main" val="199576190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xmlns="" id="{71057A24-AB79-4525-88CB-1FD21D142B3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574253" y="1514338"/>
            <a:ext cx="16993889" cy="7692541"/>
          </a:xfrm>
        </p:spPr>
      </p:pic>
      <p:sp>
        <p:nvSpPr>
          <p:cNvPr id="2" name="Slide Number Placeholder 1">
            <a:extLst>
              <a:ext uri="{FF2B5EF4-FFF2-40B4-BE49-F238E27FC236}">
                <a16:creationId xmlns:a16="http://schemas.microsoft.com/office/drawing/2014/main" xmlns="" id="{F9563A17-569A-45DA-BFA0-67F99448B992}"/>
              </a:ext>
            </a:extLst>
          </p:cNvPr>
          <p:cNvSpPr>
            <a:spLocks noGrp="1"/>
          </p:cNvSpPr>
          <p:nvPr>
            <p:ph type="sldNum" sz="quarter" idx="12"/>
          </p:nvPr>
        </p:nvSpPr>
        <p:spPr/>
        <p:txBody>
          <a:bodyPr/>
          <a:lstStyle/>
          <a:p>
            <a:r>
              <a:rPr lang="en-US"/>
              <a:t>SLIDE </a:t>
            </a:r>
            <a:fld id="{D97FAD88-CD89-445B-80D2-D1F46C853675}" type="slidenum">
              <a:rPr lang="en-US" smtClean="0"/>
              <a:pPr/>
              <a:t>22</a:t>
            </a:fld>
            <a:endParaRPr lang="en-US" dirty="0"/>
          </a:p>
        </p:txBody>
      </p:sp>
      <p:sp>
        <p:nvSpPr>
          <p:cNvPr id="16" name="Text Placeholder 15">
            <a:extLst>
              <a:ext uri="{FF2B5EF4-FFF2-40B4-BE49-F238E27FC236}">
                <a16:creationId xmlns:a16="http://schemas.microsoft.com/office/drawing/2014/main" xmlns="" id="{4FB3C705-981F-4E37-81B1-2E20D1B82013}"/>
              </a:ext>
            </a:extLst>
          </p:cNvPr>
          <p:cNvSpPr>
            <a:spLocks noGrp="1"/>
          </p:cNvSpPr>
          <p:nvPr>
            <p:ph type="body" sz="quarter" idx="13"/>
          </p:nvPr>
        </p:nvSpPr>
        <p:spPr>
          <a:xfrm>
            <a:off x="862287" y="9206880"/>
            <a:ext cx="16427188" cy="1080120"/>
          </a:xfrm>
          <a:solidFill>
            <a:schemeClr val="bg1"/>
          </a:solidFill>
        </p:spPr>
        <p:txBody>
          <a:bodyPr/>
          <a:lstStyle/>
          <a:p>
            <a:r>
              <a:rPr lang="fr-FR" dirty="0"/>
              <a:t>Ajouter un nouveau client</a:t>
            </a:r>
          </a:p>
        </p:txBody>
      </p:sp>
      <p:sp>
        <p:nvSpPr>
          <p:cNvPr id="15" name="Title 14">
            <a:extLst>
              <a:ext uri="{FF2B5EF4-FFF2-40B4-BE49-F238E27FC236}">
                <a16:creationId xmlns:a16="http://schemas.microsoft.com/office/drawing/2014/main" xmlns="" id="{F1C099FE-D8F1-4ACC-8AC5-FEFEFDD338AF}"/>
              </a:ext>
            </a:extLst>
          </p:cNvPr>
          <p:cNvSpPr>
            <a:spLocks noGrp="1"/>
          </p:cNvSpPr>
          <p:nvPr>
            <p:ph type="title"/>
          </p:nvPr>
        </p:nvSpPr>
        <p:spPr/>
        <p:txBody>
          <a:bodyPr/>
          <a:lstStyle/>
          <a:p>
            <a:r>
              <a:rPr lang="fr-FR" dirty="0"/>
              <a:t>SI - TakeTaxi</a:t>
            </a:r>
          </a:p>
        </p:txBody>
      </p:sp>
      <p:pic>
        <p:nvPicPr>
          <p:cNvPr id="24" name="Picture 23">
            <a:extLst>
              <a:ext uri="{FF2B5EF4-FFF2-40B4-BE49-F238E27FC236}">
                <a16:creationId xmlns:a16="http://schemas.microsoft.com/office/drawing/2014/main" xmlns="" id="{954DCA8D-F8FA-48BE-B8A8-3F8E2EFC79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255" y="1530410"/>
            <a:ext cx="576064" cy="490669"/>
          </a:xfrm>
          <a:prstGeom prst="rect">
            <a:avLst/>
          </a:prstGeom>
        </p:spPr>
      </p:pic>
      <p:pic>
        <p:nvPicPr>
          <p:cNvPr id="28" name="Picture 27">
            <a:extLst>
              <a:ext uri="{FF2B5EF4-FFF2-40B4-BE49-F238E27FC236}">
                <a16:creationId xmlns:a16="http://schemas.microsoft.com/office/drawing/2014/main" xmlns="" id="{A5D8CDEF-AE04-4534-8D8D-474BA37C1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53" y="1514340"/>
            <a:ext cx="2592289" cy="676832"/>
          </a:xfrm>
          <a:prstGeom prst="rect">
            <a:avLst/>
          </a:prstGeom>
        </p:spPr>
      </p:pic>
    </p:spTree>
    <p:extLst>
      <p:ext uri="{BB962C8B-B14F-4D97-AF65-F5344CB8AC3E}">
        <p14:creationId xmlns:p14="http://schemas.microsoft.com/office/powerpoint/2010/main" val="227726101"/>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xmlns="" id="{71057A24-AB79-4525-88CB-1FD21D142B3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574253" y="1514338"/>
            <a:ext cx="16993889" cy="7692541"/>
          </a:xfrm>
        </p:spPr>
      </p:pic>
      <p:sp>
        <p:nvSpPr>
          <p:cNvPr id="2" name="Slide Number Placeholder 1">
            <a:extLst>
              <a:ext uri="{FF2B5EF4-FFF2-40B4-BE49-F238E27FC236}">
                <a16:creationId xmlns:a16="http://schemas.microsoft.com/office/drawing/2014/main" xmlns="" id="{F9563A17-569A-45DA-BFA0-67F99448B992}"/>
              </a:ext>
            </a:extLst>
          </p:cNvPr>
          <p:cNvSpPr>
            <a:spLocks noGrp="1"/>
          </p:cNvSpPr>
          <p:nvPr>
            <p:ph type="sldNum" sz="quarter" idx="12"/>
          </p:nvPr>
        </p:nvSpPr>
        <p:spPr/>
        <p:txBody>
          <a:bodyPr/>
          <a:lstStyle/>
          <a:p>
            <a:r>
              <a:rPr lang="en-US"/>
              <a:t>SLIDE </a:t>
            </a:r>
            <a:fld id="{D97FAD88-CD89-445B-80D2-D1F46C853675}" type="slidenum">
              <a:rPr lang="en-US" smtClean="0"/>
              <a:pPr/>
              <a:t>23</a:t>
            </a:fld>
            <a:endParaRPr lang="en-US" dirty="0"/>
          </a:p>
        </p:txBody>
      </p:sp>
      <p:sp>
        <p:nvSpPr>
          <p:cNvPr id="16" name="Text Placeholder 15">
            <a:extLst>
              <a:ext uri="{FF2B5EF4-FFF2-40B4-BE49-F238E27FC236}">
                <a16:creationId xmlns:a16="http://schemas.microsoft.com/office/drawing/2014/main" xmlns="" id="{4FB3C705-981F-4E37-81B1-2E20D1B82013}"/>
              </a:ext>
            </a:extLst>
          </p:cNvPr>
          <p:cNvSpPr>
            <a:spLocks noGrp="1"/>
          </p:cNvSpPr>
          <p:nvPr>
            <p:ph type="body" sz="quarter" idx="13"/>
          </p:nvPr>
        </p:nvSpPr>
        <p:spPr>
          <a:xfrm>
            <a:off x="862287" y="9206880"/>
            <a:ext cx="16427188" cy="1080120"/>
          </a:xfrm>
          <a:solidFill>
            <a:schemeClr val="bg1"/>
          </a:solidFill>
        </p:spPr>
        <p:txBody>
          <a:bodyPr/>
          <a:lstStyle/>
          <a:p>
            <a:r>
              <a:rPr lang="fr-FR" dirty="0"/>
              <a:t>Ajouter un nouveau client</a:t>
            </a:r>
          </a:p>
        </p:txBody>
      </p:sp>
      <p:sp>
        <p:nvSpPr>
          <p:cNvPr id="15" name="Title 14">
            <a:extLst>
              <a:ext uri="{FF2B5EF4-FFF2-40B4-BE49-F238E27FC236}">
                <a16:creationId xmlns:a16="http://schemas.microsoft.com/office/drawing/2014/main" xmlns="" id="{F1C099FE-D8F1-4ACC-8AC5-FEFEFDD338AF}"/>
              </a:ext>
            </a:extLst>
          </p:cNvPr>
          <p:cNvSpPr>
            <a:spLocks noGrp="1"/>
          </p:cNvSpPr>
          <p:nvPr>
            <p:ph type="title"/>
          </p:nvPr>
        </p:nvSpPr>
        <p:spPr/>
        <p:txBody>
          <a:bodyPr/>
          <a:lstStyle/>
          <a:p>
            <a:r>
              <a:rPr lang="fr-FR" dirty="0"/>
              <a:t>SI - TakeTaxi</a:t>
            </a:r>
          </a:p>
        </p:txBody>
      </p:sp>
      <p:pic>
        <p:nvPicPr>
          <p:cNvPr id="24" name="Picture 23">
            <a:extLst>
              <a:ext uri="{FF2B5EF4-FFF2-40B4-BE49-F238E27FC236}">
                <a16:creationId xmlns:a16="http://schemas.microsoft.com/office/drawing/2014/main" xmlns="" id="{954DCA8D-F8FA-48BE-B8A8-3F8E2EFC79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255" y="1530410"/>
            <a:ext cx="576064" cy="490669"/>
          </a:xfrm>
          <a:prstGeom prst="rect">
            <a:avLst/>
          </a:prstGeom>
        </p:spPr>
      </p:pic>
      <p:pic>
        <p:nvPicPr>
          <p:cNvPr id="28" name="Picture 27">
            <a:extLst>
              <a:ext uri="{FF2B5EF4-FFF2-40B4-BE49-F238E27FC236}">
                <a16:creationId xmlns:a16="http://schemas.microsoft.com/office/drawing/2014/main" xmlns="" id="{A5D8CDEF-AE04-4534-8D8D-474BA37C1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53" y="1514340"/>
            <a:ext cx="2592289" cy="748840"/>
          </a:xfrm>
          <a:prstGeom prst="rect">
            <a:avLst/>
          </a:prstGeom>
        </p:spPr>
      </p:pic>
    </p:spTree>
    <p:extLst>
      <p:ext uri="{BB962C8B-B14F-4D97-AF65-F5344CB8AC3E}">
        <p14:creationId xmlns:p14="http://schemas.microsoft.com/office/powerpoint/2010/main" val="2334789028"/>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6229191" y="123411"/>
            <a:ext cx="1923883" cy="985750"/>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fr-FR" sz="4800"/>
          </a:p>
        </p:txBody>
      </p:sp>
      <p:sp>
        <p:nvSpPr>
          <p:cNvPr id="37" name="TextBox 65"/>
          <p:cNvSpPr txBox="1"/>
          <p:nvPr/>
        </p:nvSpPr>
        <p:spPr>
          <a:xfrm>
            <a:off x="5313246" y="2542564"/>
            <a:ext cx="2608755" cy="738664"/>
          </a:xfrm>
          <a:prstGeom prst="rect">
            <a:avLst/>
          </a:prstGeom>
          <a:noFill/>
        </p:spPr>
        <p:txBody>
          <a:bodyPr wrap="square" lIns="0" tIns="0" rIns="0" bIns="0" rtlCol="0" anchor="t">
            <a:spAutoFit/>
          </a:bodyPr>
          <a:lstStyle/>
          <a:p>
            <a:pPr defTabSz="1371509">
              <a:spcBef>
                <a:spcPct val="20000"/>
              </a:spcBef>
              <a:defRPr/>
            </a:pPr>
            <a:r>
              <a:rPr lang="fr-FR" sz="2400" b="1" dirty="0">
                <a:solidFill>
                  <a:schemeClr val="tx1">
                    <a:lumMod val="65000"/>
                    <a:lumOff val="35000"/>
                  </a:schemeClr>
                </a:solidFill>
              </a:rPr>
              <a:t>Aider les personnes à demander un taxi.</a:t>
            </a:r>
          </a:p>
        </p:txBody>
      </p:sp>
      <p:sp>
        <p:nvSpPr>
          <p:cNvPr id="38" name="Oval 66"/>
          <p:cNvSpPr>
            <a:spLocks noChangeAspect="1"/>
          </p:cNvSpPr>
          <p:nvPr/>
        </p:nvSpPr>
        <p:spPr>
          <a:xfrm>
            <a:off x="4125960" y="2732271"/>
            <a:ext cx="703470" cy="6833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41" name="TextBox 72"/>
          <p:cNvSpPr txBox="1"/>
          <p:nvPr/>
        </p:nvSpPr>
        <p:spPr>
          <a:xfrm>
            <a:off x="5215648" y="4526835"/>
            <a:ext cx="3013396" cy="1107996"/>
          </a:xfrm>
          <a:prstGeom prst="rect">
            <a:avLst/>
          </a:prstGeom>
          <a:noFill/>
        </p:spPr>
        <p:txBody>
          <a:bodyPr wrap="square" lIns="0" tIns="0" rIns="0" bIns="0" rtlCol="0" anchor="t">
            <a:spAutoFit/>
          </a:bodyPr>
          <a:lstStyle/>
          <a:p>
            <a:pPr defTabSz="1371509">
              <a:spcBef>
                <a:spcPct val="20000"/>
              </a:spcBef>
              <a:defRPr/>
            </a:pPr>
            <a:r>
              <a:rPr lang="fr-FR" sz="2400" b="1" dirty="0">
                <a:solidFill>
                  <a:schemeClr val="tx1">
                    <a:lumMod val="65000"/>
                    <a:lumOff val="35000"/>
                  </a:schemeClr>
                </a:solidFill>
              </a:rPr>
              <a:t>Guider, renseigner les chauffeurs à trouver leurs clients.</a:t>
            </a:r>
          </a:p>
        </p:txBody>
      </p:sp>
      <p:sp>
        <p:nvSpPr>
          <p:cNvPr id="42" name="Oval 74"/>
          <p:cNvSpPr>
            <a:spLocks noChangeAspect="1"/>
          </p:cNvSpPr>
          <p:nvPr/>
        </p:nvSpPr>
        <p:spPr>
          <a:xfrm>
            <a:off x="4104819" y="4671696"/>
            <a:ext cx="703470" cy="6833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45" name="TextBox 78"/>
          <p:cNvSpPr txBox="1"/>
          <p:nvPr/>
        </p:nvSpPr>
        <p:spPr>
          <a:xfrm>
            <a:off x="5338408" y="6107634"/>
            <a:ext cx="2650930" cy="1107996"/>
          </a:xfrm>
          <a:prstGeom prst="rect">
            <a:avLst/>
          </a:prstGeom>
          <a:noFill/>
        </p:spPr>
        <p:txBody>
          <a:bodyPr wrap="square" lIns="0" tIns="0" rIns="0" bIns="0" rtlCol="0" anchor="t">
            <a:spAutoFit/>
          </a:bodyPr>
          <a:lstStyle/>
          <a:p>
            <a:pPr defTabSz="1371509">
              <a:spcBef>
                <a:spcPct val="20000"/>
              </a:spcBef>
              <a:defRPr/>
            </a:pPr>
            <a:r>
              <a:rPr lang="fr-FR" sz="2400" b="1" dirty="0">
                <a:solidFill>
                  <a:schemeClr val="tx1">
                    <a:lumMod val="65000"/>
                    <a:lumOff val="35000"/>
                  </a:schemeClr>
                </a:solidFill>
              </a:rPr>
              <a:t>Accès au son compte sur l’application en temps réel.</a:t>
            </a:r>
          </a:p>
        </p:txBody>
      </p:sp>
      <p:sp>
        <p:nvSpPr>
          <p:cNvPr id="47" name="Oval 80"/>
          <p:cNvSpPr>
            <a:spLocks noChangeAspect="1"/>
          </p:cNvSpPr>
          <p:nvPr/>
        </p:nvSpPr>
        <p:spPr>
          <a:xfrm>
            <a:off x="4125960" y="6365341"/>
            <a:ext cx="703470" cy="6833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0" name="TextBox 83"/>
          <p:cNvSpPr txBox="1"/>
          <p:nvPr/>
        </p:nvSpPr>
        <p:spPr>
          <a:xfrm>
            <a:off x="5278782" y="8160199"/>
            <a:ext cx="3675002" cy="1551194"/>
          </a:xfrm>
          <a:prstGeom prst="rect">
            <a:avLst/>
          </a:prstGeom>
          <a:noFill/>
        </p:spPr>
        <p:txBody>
          <a:bodyPr wrap="square" lIns="0" tIns="0" rIns="0" bIns="0" rtlCol="0" anchor="t">
            <a:spAutoFit/>
          </a:bodyPr>
          <a:lstStyle/>
          <a:p>
            <a:pPr defTabSz="1371509">
              <a:spcBef>
                <a:spcPct val="20000"/>
              </a:spcBef>
              <a:defRPr/>
            </a:pPr>
            <a:r>
              <a:rPr lang="fr-FR" sz="2400" b="1" dirty="0">
                <a:solidFill>
                  <a:schemeClr val="tx1">
                    <a:lumMod val="65000"/>
                    <a:lumOff val="35000"/>
                  </a:schemeClr>
                </a:solidFill>
              </a:rPr>
              <a:t>Partager ses </a:t>
            </a:r>
          </a:p>
          <a:p>
            <a:pPr defTabSz="1371509">
              <a:spcBef>
                <a:spcPct val="20000"/>
              </a:spcBef>
              <a:defRPr/>
            </a:pPr>
            <a:r>
              <a:rPr lang="fr-FR" sz="2400" b="1" dirty="0">
                <a:solidFill>
                  <a:schemeClr val="tx1">
                    <a:lumMod val="65000"/>
                    <a:lumOff val="35000"/>
                  </a:schemeClr>
                </a:solidFill>
              </a:rPr>
              <a:t>informations géographiques avec le serveur qui gère les emplacements des taxis</a:t>
            </a:r>
          </a:p>
        </p:txBody>
      </p:sp>
      <p:sp>
        <p:nvSpPr>
          <p:cNvPr id="52" name="Oval 86"/>
          <p:cNvSpPr>
            <a:spLocks noChangeAspect="1"/>
          </p:cNvSpPr>
          <p:nvPr/>
        </p:nvSpPr>
        <p:spPr>
          <a:xfrm>
            <a:off x="4125960" y="8393618"/>
            <a:ext cx="703470" cy="6833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5" name="TextBox 90"/>
          <p:cNvSpPr txBox="1"/>
          <p:nvPr/>
        </p:nvSpPr>
        <p:spPr>
          <a:xfrm>
            <a:off x="12774479" y="2559202"/>
            <a:ext cx="3068918" cy="738664"/>
          </a:xfrm>
          <a:prstGeom prst="rect">
            <a:avLst/>
          </a:prstGeom>
          <a:noFill/>
        </p:spPr>
        <p:txBody>
          <a:bodyPr wrap="square" lIns="0" tIns="0" rIns="0" bIns="0" rtlCol="0" anchor="t">
            <a:spAutoFit/>
          </a:bodyPr>
          <a:lstStyle/>
          <a:p>
            <a:pPr defTabSz="1371509">
              <a:spcBef>
                <a:spcPct val="20000"/>
              </a:spcBef>
              <a:defRPr/>
            </a:pPr>
            <a:r>
              <a:rPr lang="fr-FR" sz="2400" b="1" dirty="0">
                <a:solidFill>
                  <a:schemeClr val="tx1">
                    <a:lumMod val="65000"/>
                    <a:lumOff val="35000"/>
                  </a:schemeClr>
                </a:solidFill>
              </a:rPr>
              <a:t>Gestion de la base de données associée.</a:t>
            </a:r>
          </a:p>
        </p:txBody>
      </p:sp>
      <p:sp>
        <p:nvSpPr>
          <p:cNvPr id="57" name="Oval 92"/>
          <p:cNvSpPr>
            <a:spLocks noChangeAspect="1"/>
          </p:cNvSpPr>
          <p:nvPr/>
        </p:nvSpPr>
        <p:spPr>
          <a:xfrm>
            <a:off x="11735552" y="2819564"/>
            <a:ext cx="703470" cy="6833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1" name="TextBox 96"/>
          <p:cNvSpPr txBox="1"/>
          <p:nvPr/>
        </p:nvSpPr>
        <p:spPr>
          <a:xfrm>
            <a:off x="12692612" y="4460057"/>
            <a:ext cx="2963371" cy="1477328"/>
          </a:xfrm>
          <a:prstGeom prst="rect">
            <a:avLst/>
          </a:prstGeom>
          <a:noFill/>
        </p:spPr>
        <p:txBody>
          <a:bodyPr wrap="square" lIns="0" tIns="0" rIns="0" bIns="0" rtlCol="0" anchor="t">
            <a:spAutoFit/>
          </a:bodyPr>
          <a:lstStyle/>
          <a:p>
            <a:pPr defTabSz="1371509">
              <a:spcBef>
                <a:spcPct val="20000"/>
              </a:spcBef>
              <a:defRPr/>
            </a:pPr>
            <a:r>
              <a:rPr lang="fr-FR" sz="2400" b="1" dirty="0">
                <a:solidFill>
                  <a:schemeClr val="tx1">
                    <a:lumMod val="65000"/>
                    <a:lumOff val="35000"/>
                  </a:schemeClr>
                </a:solidFill>
              </a:rPr>
              <a:t>Gestion/Traitement des informations fournis par les utilisateurs.</a:t>
            </a:r>
          </a:p>
        </p:txBody>
      </p:sp>
      <p:sp>
        <p:nvSpPr>
          <p:cNvPr id="62" name="Oval 98"/>
          <p:cNvSpPr>
            <a:spLocks noChangeAspect="1"/>
          </p:cNvSpPr>
          <p:nvPr/>
        </p:nvSpPr>
        <p:spPr>
          <a:xfrm>
            <a:off x="11735552" y="4715964"/>
            <a:ext cx="703470" cy="6833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5" name="TextBox 102"/>
          <p:cNvSpPr txBox="1"/>
          <p:nvPr/>
        </p:nvSpPr>
        <p:spPr>
          <a:xfrm>
            <a:off x="12692290" y="6228370"/>
            <a:ext cx="3151106" cy="1107996"/>
          </a:xfrm>
          <a:prstGeom prst="rect">
            <a:avLst/>
          </a:prstGeom>
          <a:noFill/>
        </p:spPr>
        <p:txBody>
          <a:bodyPr wrap="square" lIns="0" tIns="0" rIns="0" bIns="0" rtlCol="0" anchor="t">
            <a:spAutoFit/>
          </a:bodyPr>
          <a:lstStyle/>
          <a:p>
            <a:pPr defTabSz="1371509">
              <a:spcBef>
                <a:spcPct val="20000"/>
              </a:spcBef>
              <a:defRPr/>
            </a:pPr>
            <a:r>
              <a:rPr lang="fr-FR" sz="2400" b="1" dirty="0">
                <a:solidFill>
                  <a:schemeClr val="tx1">
                    <a:lumMod val="65000"/>
                    <a:lumOff val="35000"/>
                  </a:schemeClr>
                </a:solidFill>
              </a:rPr>
              <a:t>Création des comptes utilisateurs (Conducteur/Client)</a:t>
            </a:r>
          </a:p>
        </p:txBody>
      </p:sp>
      <p:sp>
        <p:nvSpPr>
          <p:cNvPr id="66" name="Oval 104"/>
          <p:cNvSpPr>
            <a:spLocks noChangeAspect="1"/>
          </p:cNvSpPr>
          <p:nvPr/>
        </p:nvSpPr>
        <p:spPr>
          <a:xfrm>
            <a:off x="11735550" y="6366264"/>
            <a:ext cx="703470" cy="6833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69" name="TextBox 108"/>
          <p:cNvSpPr txBox="1"/>
          <p:nvPr/>
        </p:nvSpPr>
        <p:spPr>
          <a:xfrm>
            <a:off x="12852887" y="8037275"/>
            <a:ext cx="3604885" cy="1551194"/>
          </a:xfrm>
          <a:prstGeom prst="rect">
            <a:avLst/>
          </a:prstGeom>
          <a:noFill/>
        </p:spPr>
        <p:txBody>
          <a:bodyPr wrap="square" lIns="0" tIns="0" rIns="0" bIns="0" rtlCol="0" anchor="t">
            <a:spAutoFit/>
          </a:bodyPr>
          <a:lstStyle/>
          <a:p>
            <a:pPr defTabSz="1371509">
              <a:spcBef>
                <a:spcPct val="20000"/>
              </a:spcBef>
              <a:defRPr/>
            </a:pPr>
            <a:r>
              <a:rPr lang="fr-FR" sz="2400" b="1" dirty="0">
                <a:solidFill>
                  <a:schemeClr val="tx1">
                    <a:lumMod val="65000"/>
                    <a:lumOff val="35000"/>
                  </a:schemeClr>
                </a:solidFill>
              </a:rPr>
              <a:t>G</a:t>
            </a:r>
            <a:r>
              <a:rPr lang="fr-FR" sz="2400" b="1">
                <a:solidFill>
                  <a:schemeClr val="tx1">
                    <a:lumMod val="65000"/>
                    <a:lumOff val="35000"/>
                  </a:schemeClr>
                </a:solidFill>
              </a:rPr>
              <a:t>estion </a:t>
            </a:r>
            <a:r>
              <a:rPr lang="fr-FR" sz="2400" b="1" dirty="0">
                <a:solidFill>
                  <a:schemeClr val="tx1">
                    <a:lumMod val="65000"/>
                    <a:lumOff val="35000"/>
                  </a:schemeClr>
                </a:solidFill>
              </a:rPr>
              <a:t>des utilisateurs </a:t>
            </a:r>
            <a:r>
              <a:rPr lang="fr-FR" sz="2400" b="1">
                <a:solidFill>
                  <a:schemeClr val="tx1">
                    <a:lumMod val="65000"/>
                    <a:lumOff val="35000"/>
                  </a:schemeClr>
                </a:solidFill>
              </a:rPr>
              <a:t>du Système.</a:t>
            </a:r>
            <a:endParaRPr lang="fr-FR" sz="2400" b="1" dirty="0">
              <a:solidFill>
                <a:schemeClr val="tx1">
                  <a:lumMod val="65000"/>
                  <a:lumOff val="35000"/>
                </a:schemeClr>
              </a:solidFill>
            </a:endParaRPr>
          </a:p>
          <a:p>
            <a:pPr defTabSz="1371509">
              <a:spcBef>
                <a:spcPct val="20000"/>
              </a:spcBef>
              <a:defRPr/>
            </a:pPr>
            <a:r>
              <a:rPr lang="fr-FR" sz="2400" b="1" dirty="0">
                <a:solidFill>
                  <a:schemeClr val="tx1">
                    <a:lumMod val="65000"/>
                    <a:lumOff val="35000"/>
                  </a:schemeClr>
                </a:solidFill>
              </a:rPr>
              <a:t>(permissions des différents niveaux).</a:t>
            </a:r>
          </a:p>
        </p:txBody>
      </p:sp>
      <p:sp>
        <p:nvSpPr>
          <p:cNvPr id="70" name="Oval 110"/>
          <p:cNvSpPr>
            <a:spLocks noChangeAspect="1"/>
          </p:cNvSpPr>
          <p:nvPr/>
        </p:nvSpPr>
        <p:spPr>
          <a:xfrm>
            <a:off x="11735550" y="8393617"/>
            <a:ext cx="703470" cy="68333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71" name="Group 29"/>
          <p:cNvGrpSpPr/>
          <p:nvPr/>
        </p:nvGrpSpPr>
        <p:grpSpPr>
          <a:xfrm>
            <a:off x="8258996" y="3438145"/>
            <a:ext cx="2644617" cy="5025629"/>
            <a:chOff x="3189614" y="1562392"/>
            <a:chExt cx="1474916" cy="3116662"/>
          </a:xfrm>
          <a:effectLst/>
        </p:grpSpPr>
        <p:sp>
          <p:nvSpPr>
            <p:cNvPr id="72" name="Freeform 153"/>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nvGrpSpPr>
            <p:cNvPr id="73" name="Group 20"/>
            <p:cNvGrpSpPr/>
            <p:nvPr/>
          </p:nvGrpSpPr>
          <p:grpSpPr>
            <a:xfrm>
              <a:off x="3189614" y="1991493"/>
              <a:ext cx="23662" cy="645898"/>
              <a:chOff x="3392428" y="1951545"/>
              <a:chExt cx="27432" cy="735419"/>
            </a:xfrm>
          </p:grpSpPr>
          <p:sp>
            <p:nvSpPr>
              <p:cNvPr id="79" name="Rectangle 78"/>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80" name="Rectangle 79"/>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81" name="Rectangle 80"/>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sp>
          <p:nvSpPr>
            <p:cNvPr id="74" name="Freeform 155"/>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76" name="Freeform 157"/>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77" name="Freeform 158"/>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78" name="Freeform 159"/>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pic>
        <p:nvPicPr>
          <p:cNvPr id="82" name="Picture 51" descr="shadow.png"/>
          <p:cNvPicPr>
            <a:picLocks noChangeAspect="1"/>
          </p:cNvPicPr>
          <p:nvPr/>
        </p:nvPicPr>
        <p:blipFill>
          <a:blip r:embed="rId2" cstate="print">
            <a:biLevel thresh="50000"/>
          </a:blip>
          <a:stretch>
            <a:fillRect/>
          </a:stretch>
        </p:blipFill>
        <p:spPr>
          <a:xfrm>
            <a:off x="8085045" y="8789465"/>
            <a:ext cx="3480796" cy="357156"/>
          </a:xfrm>
          <a:prstGeom prst="rect">
            <a:avLst/>
          </a:prstGeom>
        </p:spPr>
      </p:pic>
      <p:sp>
        <p:nvSpPr>
          <p:cNvPr id="85" name="Shape 291"/>
          <p:cNvSpPr/>
          <p:nvPr/>
        </p:nvSpPr>
        <p:spPr>
          <a:xfrm>
            <a:off x="3898251" y="767398"/>
            <a:ext cx="10934387" cy="969412"/>
          </a:xfrm>
          <a:prstGeom prst="rect">
            <a:avLst/>
          </a:prstGeom>
          <a:noFill/>
          <a:ln>
            <a:noFill/>
          </a:ln>
        </p:spPr>
        <p:txBody>
          <a:bodyPr lIns="137126" tIns="68544" rIns="137126" bIns="68544" anchor="t" anchorCtr="0">
            <a:noAutofit/>
          </a:bodyPr>
          <a:lstStyle/>
          <a:p>
            <a:pPr>
              <a:buSzPct val="25000"/>
            </a:pPr>
            <a:r>
              <a:rPr lang="en-US" sz="7200" dirty="0">
                <a:solidFill>
                  <a:srgbClr val="3F3F3F"/>
                </a:solidFill>
              </a:rPr>
              <a:t>Les cas </a:t>
            </a:r>
            <a:r>
              <a:rPr lang="en-US" sz="7200" dirty="0" err="1">
                <a:solidFill>
                  <a:srgbClr val="3F3F3F"/>
                </a:solidFill>
              </a:rPr>
              <a:t>d’utilisations</a:t>
            </a:r>
            <a:r>
              <a:rPr lang="en-US" sz="7200" dirty="0">
                <a:solidFill>
                  <a:srgbClr val="3F3F3F"/>
                </a:solidFill>
              </a:rPr>
              <a:t> </a:t>
            </a:r>
          </a:p>
        </p:txBody>
      </p:sp>
      <p:sp>
        <p:nvSpPr>
          <p:cNvPr id="86" name="Rectangle 85"/>
          <p:cNvSpPr/>
          <p:nvPr/>
        </p:nvSpPr>
        <p:spPr>
          <a:xfrm rot="17196219">
            <a:off x="-550690" y="5532682"/>
            <a:ext cx="6035602" cy="1154150"/>
          </a:xfrm>
          <a:prstGeom prst="rect">
            <a:avLst/>
          </a:prstGeom>
          <a:noFill/>
        </p:spPr>
        <p:txBody>
          <a:bodyPr wrap="none" lIns="137148" tIns="68574" rIns="137148" bIns="68574">
            <a:spAutoFit/>
          </a:bodyPr>
          <a:lstStyle/>
          <a:p>
            <a:pPr algn="ctr"/>
            <a:r>
              <a:rPr lang="fr-FR" sz="6600" dirty="0">
                <a:ln w="0"/>
                <a:effectLst>
                  <a:outerShdw blurRad="38100" dist="19050" dir="2700000" algn="tl" rotWithShape="0">
                    <a:schemeClr val="dk1">
                      <a:alpha val="40000"/>
                    </a:schemeClr>
                  </a:outerShdw>
                </a:effectLst>
              </a:rPr>
              <a:t>Pour L’utilisateur</a:t>
            </a:r>
          </a:p>
        </p:txBody>
      </p:sp>
      <p:sp>
        <p:nvSpPr>
          <p:cNvPr id="87" name="Rectangle 86"/>
          <p:cNvSpPr/>
          <p:nvPr/>
        </p:nvSpPr>
        <p:spPr>
          <a:xfrm rot="4507049">
            <a:off x="13888020" y="5704402"/>
            <a:ext cx="5796754" cy="1154150"/>
          </a:xfrm>
          <a:prstGeom prst="rect">
            <a:avLst/>
          </a:prstGeom>
          <a:noFill/>
        </p:spPr>
        <p:txBody>
          <a:bodyPr wrap="none" lIns="137148" tIns="68574" rIns="137148" bIns="68574">
            <a:spAutoFit/>
          </a:bodyPr>
          <a:lstStyle/>
          <a:p>
            <a:pPr algn="ctr"/>
            <a:r>
              <a:rPr lang="fr-FR" sz="6600" dirty="0">
                <a:ln w="0"/>
                <a:effectLst>
                  <a:outerShdw blurRad="38100" dist="19050" dir="2700000" algn="tl" rotWithShape="0">
                    <a:schemeClr val="dk1">
                      <a:alpha val="40000"/>
                    </a:schemeClr>
                  </a:outerShdw>
                </a:effectLst>
              </a:rPr>
              <a:t>L’administrateur</a:t>
            </a:r>
          </a:p>
        </p:txBody>
      </p:sp>
      <p:sp>
        <p:nvSpPr>
          <p:cNvPr id="35" name="Rectangle 34">
            <a:extLst>
              <a:ext uri="{FF2B5EF4-FFF2-40B4-BE49-F238E27FC236}">
                <a16:creationId xmlns:a16="http://schemas.microsoft.com/office/drawing/2014/main" xmlns="" id="{A853DBA0-C4BB-4DC5-86E7-603D3E7BBF57}"/>
              </a:ext>
            </a:extLst>
          </p:cNvPr>
          <p:cNvSpPr/>
          <p:nvPr/>
        </p:nvSpPr>
        <p:spPr>
          <a:xfrm>
            <a:off x="5213639" y="9703495"/>
            <a:ext cx="7560840" cy="474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xmlns="" id="{E92EE01B-661A-4C27-A395-5CCA8E2B57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6217" y="4138636"/>
            <a:ext cx="2219917" cy="3563505"/>
          </a:xfrm>
          <a:prstGeom prst="rect">
            <a:avLst/>
          </a:prstGeom>
        </p:spPr>
      </p:pic>
      <p:pic>
        <p:nvPicPr>
          <p:cNvPr id="5" name="Picture 4">
            <a:extLst>
              <a:ext uri="{FF2B5EF4-FFF2-40B4-BE49-F238E27FC236}">
                <a16:creationId xmlns:a16="http://schemas.microsoft.com/office/drawing/2014/main" xmlns="" id="{3CF64C56-6775-4506-A061-91452FA2C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534" y="4130071"/>
            <a:ext cx="2219917" cy="170825"/>
          </a:xfrm>
          <a:prstGeom prst="rect">
            <a:avLst/>
          </a:prstGeom>
        </p:spPr>
      </p:pic>
    </p:spTree>
    <p:extLst>
      <p:ext uri="{BB962C8B-B14F-4D97-AF65-F5344CB8AC3E}">
        <p14:creationId xmlns:p14="http://schemas.microsoft.com/office/powerpoint/2010/main" val="203666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1000"/>
                                        <p:tgtEl>
                                          <p:spTgt spid="71"/>
                                        </p:tgtEl>
                                      </p:cBhvr>
                                    </p:animEffect>
                                    <p:anim calcmode="lin" valueType="num">
                                      <p:cBhvr>
                                        <p:cTn id="14" dur="1000" fill="hold"/>
                                        <p:tgtEl>
                                          <p:spTgt spid="71"/>
                                        </p:tgtEl>
                                        <p:attrNameLst>
                                          <p:attrName>ppt_x</p:attrName>
                                        </p:attrNameLst>
                                      </p:cBhvr>
                                      <p:tavLst>
                                        <p:tav tm="0">
                                          <p:val>
                                            <p:strVal val="#ppt_x"/>
                                          </p:val>
                                        </p:tav>
                                        <p:tav tm="100000">
                                          <p:val>
                                            <p:strVal val="#ppt_x"/>
                                          </p:val>
                                        </p:tav>
                                      </p:tavLst>
                                    </p:anim>
                                    <p:anim calcmode="lin" valueType="num">
                                      <p:cBhvr>
                                        <p:cTn id="15" dur="1000" fill="hold"/>
                                        <p:tgtEl>
                                          <p:spTgt spid="7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1000"/>
                                        <p:tgtEl>
                                          <p:spTgt spid="82"/>
                                        </p:tgtEl>
                                      </p:cBhvr>
                                    </p:animEffect>
                                    <p:anim calcmode="lin" valueType="num">
                                      <p:cBhvr>
                                        <p:cTn id="19" dur="1000" fill="hold"/>
                                        <p:tgtEl>
                                          <p:spTgt spid="82"/>
                                        </p:tgtEl>
                                        <p:attrNameLst>
                                          <p:attrName>ppt_x</p:attrName>
                                        </p:attrNameLst>
                                      </p:cBhvr>
                                      <p:tavLst>
                                        <p:tav tm="0">
                                          <p:val>
                                            <p:strVal val="#ppt_x"/>
                                          </p:val>
                                        </p:tav>
                                        <p:tav tm="100000">
                                          <p:val>
                                            <p:strVal val="#ppt_x"/>
                                          </p:val>
                                        </p:tav>
                                      </p:tavLst>
                                    </p:anim>
                                    <p:anim calcmode="lin" valueType="num">
                                      <p:cBhvr>
                                        <p:cTn id="20"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additive="base">
                                        <p:cTn id="25" dur="500" fill="hold"/>
                                        <p:tgtEl>
                                          <p:spTgt spid="86"/>
                                        </p:tgtEl>
                                        <p:attrNameLst>
                                          <p:attrName>ppt_x</p:attrName>
                                        </p:attrNameLst>
                                      </p:cBhvr>
                                      <p:tavLst>
                                        <p:tav tm="0">
                                          <p:val>
                                            <p:strVal val="#ppt_x"/>
                                          </p:val>
                                        </p:tav>
                                        <p:tav tm="100000">
                                          <p:val>
                                            <p:strVal val="#ppt_x"/>
                                          </p:val>
                                        </p:tav>
                                      </p:tavLst>
                                    </p:anim>
                                    <p:anim calcmode="lin" valueType="num">
                                      <p:cBhvr additive="base">
                                        <p:cTn id="26"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1000"/>
                                        <p:tgtEl>
                                          <p:spTgt spid="37"/>
                                        </p:tgtEl>
                                      </p:cBhvr>
                                    </p:animEffect>
                                    <p:anim calcmode="lin" valueType="num">
                                      <p:cBhvr>
                                        <p:cTn id="37" dur="1000" fill="hold"/>
                                        <p:tgtEl>
                                          <p:spTgt spid="37"/>
                                        </p:tgtEl>
                                        <p:attrNameLst>
                                          <p:attrName>ppt_x</p:attrName>
                                        </p:attrNameLst>
                                      </p:cBhvr>
                                      <p:tavLst>
                                        <p:tav tm="0">
                                          <p:val>
                                            <p:strVal val="#ppt_x"/>
                                          </p:val>
                                        </p:tav>
                                        <p:tav tm="100000">
                                          <p:val>
                                            <p:strVal val="#ppt_x"/>
                                          </p:val>
                                        </p:tav>
                                      </p:tavLst>
                                    </p:anim>
                                    <p:anim calcmode="lin" valueType="num">
                                      <p:cBhvr>
                                        <p:cTn id="3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000"/>
                                        <p:tgtEl>
                                          <p:spTgt spid="42"/>
                                        </p:tgtEl>
                                      </p:cBhvr>
                                    </p:animEffect>
                                    <p:anim calcmode="lin" valueType="num">
                                      <p:cBhvr>
                                        <p:cTn id="44" dur="1000" fill="hold"/>
                                        <p:tgtEl>
                                          <p:spTgt spid="42"/>
                                        </p:tgtEl>
                                        <p:attrNameLst>
                                          <p:attrName>ppt_x</p:attrName>
                                        </p:attrNameLst>
                                      </p:cBhvr>
                                      <p:tavLst>
                                        <p:tav tm="0">
                                          <p:val>
                                            <p:strVal val="#ppt_x"/>
                                          </p:val>
                                        </p:tav>
                                        <p:tav tm="100000">
                                          <p:val>
                                            <p:strVal val="#ppt_x"/>
                                          </p:val>
                                        </p:tav>
                                      </p:tavLst>
                                    </p:anim>
                                    <p:anim calcmode="lin" valueType="num">
                                      <p:cBhvr>
                                        <p:cTn id="45" dur="1000" fill="hold"/>
                                        <p:tgtEl>
                                          <p:spTgt spid="4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anim calcmode="lin" valueType="num">
                                      <p:cBhvr>
                                        <p:cTn id="49" dur="1000" fill="hold"/>
                                        <p:tgtEl>
                                          <p:spTgt spid="41"/>
                                        </p:tgtEl>
                                        <p:attrNameLst>
                                          <p:attrName>ppt_x</p:attrName>
                                        </p:attrNameLst>
                                      </p:cBhvr>
                                      <p:tavLst>
                                        <p:tav tm="0">
                                          <p:val>
                                            <p:strVal val="#ppt_x"/>
                                          </p:val>
                                        </p:tav>
                                        <p:tav tm="100000">
                                          <p:val>
                                            <p:strVal val="#ppt_x"/>
                                          </p:val>
                                        </p:tav>
                                      </p:tavLst>
                                    </p:anim>
                                    <p:anim calcmode="lin" valueType="num">
                                      <p:cBhvr>
                                        <p:cTn id="5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1000"/>
                                        <p:tgtEl>
                                          <p:spTgt spid="47"/>
                                        </p:tgtEl>
                                      </p:cBhvr>
                                    </p:animEffect>
                                    <p:anim calcmode="lin" valueType="num">
                                      <p:cBhvr>
                                        <p:cTn id="56" dur="1000" fill="hold"/>
                                        <p:tgtEl>
                                          <p:spTgt spid="47"/>
                                        </p:tgtEl>
                                        <p:attrNameLst>
                                          <p:attrName>ppt_x</p:attrName>
                                        </p:attrNameLst>
                                      </p:cBhvr>
                                      <p:tavLst>
                                        <p:tav tm="0">
                                          <p:val>
                                            <p:strVal val="#ppt_x"/>
                                          </p:val>
                                        </p:tav>
                                        <p:tav tm="100000">
                                          <p:val>
                                            <p:strVal val="#ppt_x"/>
                                          </p:val>
                                        </p:tav>
                                      </p:tavLst>
                                    </p:anim>
                                    <p:anim calcmode="lin" valueType="num">
                                      <p:cBhvr>
                                        <p:cTn id="57" dur="1000" fill="hold"/>
                                        <p:tgtEl>
                                          <p:spTgt spid="47"/>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7"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1000"/>
                                        <p:tgtEl>
                                          <p:spTgt spid="52"/>
                                        </p:tgtEl>
                                      </p:cBhvr>
                                    </p:animEffect>
                                    <p:anim calcmode="lin" valueType="num">
                                      <p:cBhvr>
                                        <p:cTn id="68" dur="1000" fill="hold"/>
                                        <p:tgtEl>
                                          <p:spTgt spid="52"/>
                                        </p:tgtEl>
                                        <p:attrNameLst>
                                          <p:attrName>ppt_x</p:attrName>
                                        </p:attrNameLst>
                                      </p:cBhvr>
                                      <p:tavLst>
                                        <p:tav tm="0">
                                          <p:val>
                                            <p:strVal val="#ppt_x"/>
                                          </p:val>
                                        </p:tav>
                                        <p:tav tm="100000">
                                          <p:val>
                                            <p:strVal val="#ppt_x"/>
                                          </p:val>
                                        </p:tav>
                                      </p:tavLst>
                                    </p:anim>
                                    <p:anim calcmode="lin" valueType="num">
                                      <p:cBhvr>
                                        <p:cTn id="69" dur="1000" fill="hold"/>
                                        <p:tgtEl>
                                          <p:spTgt spid="52"/>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1000"/>
                                        <p:tgtEl>
                                          <p:spTgt spid="50"/>
                                        </p:tgtEl>
                                      </p:cBhvr>
                                    </p:animEffect>
                                    <p:anim calcmode="lin" valueType="num">
                                      <p:cBhvr>
                                        <p:cTn id="73" dur="1000" fill="hold"/>
                                        <p:tgtEl>
                                          <p:spTgt spid="50"/>
                                        </p:tgtEl>
                                        <p:attrNameLst>
                                          <p:attrName>ppt_x</p:attrName>
                                        </p:attrNameLst>
                                      </p:cBhvr>
                                      <p:tavLst>
                                        <p:tav tm="0">
                                          <p:val>
                                            <p:strVal val="#ppt_x"/>
                                          </p:val>
                                        </p:tav>
                                        <p:tav tm="100000">
                                          <p:val>
                                            <p:strVal val="#ppt_x"/>
                                          </p:val>
                                        </p:tav>
                                      </p:tavLst>
                                    </p:anim>
                                    <p:anim calcmode="lin" valueType="num">
                                      <p:cBhvr>
                                        <p:cTn id="7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7"/>
                                        </p:tgtEl>
                                        <p:attrNameLst>
                                          <p:attrName>style.visibility</p:attrName>
                                        </p:attrNameLst>
                                      </p:cBhvr>
                                      <p:to>
                                        <p:strVal val="visible"/>
                                      </p:to>
                                    </p:set>
                                    <p:anim calcmode="lin" valueType="num">
                                      <p:cBhvr additive="base">
                                        <p:cTn id="79" dur="500" fill="hold"/>
                                        <p:tgtEl>
                                          <p:spTgt spid="87"/>
                                        </p:tgtEl>
                                        <p:attrNameLst>
                                          <p:attrName>ppt_x</p:attrName>
                                        </p:attrNameLst>
                                      </p:cBhvr>
                                      <p:tavLst>
                                        <p:tav tm="0">
                                          <p:val>
                                            <p:strVal val="#ppt_x"/>
                                          </p:val>
                                        </p:tav>
                                        <p:tav tm="100000">
                                          <p:val>
                                            <p:strVal val="#ppt_x"/>
                                          </p:val>
                                        </p:tav>
                                      </p:tavLst>
                                    </p:anim>
                                    <p:anim calcmode="lin" valueType="num">
                                      <p:cBhvr additive="base">
                                        <p:cTn id="80"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1000"/>
                                        <p:tgtEl>
                                          <p:spTgt spid="57"/>
                                        </p:tgtEl>
                                      </p:cBhvr>
                                    </p:animEffect>
                                    <p:anim calcmode="lin" valueType="num">
                                      <p:cBhvr>
                                        <p:cTn id="86" dur="1000" fill="hold"/>
                                        <p:tgtEl>
                                          <p:spTgt spid="57"/>
                                        </p:tgtEl>
                                        <p:attrNameLst>
                                          <p:attrName>ppt_x</p:attrName>
                                        </p:attrNameLst>
                                      </p:cBhvr>
                                      <p:tavLst>
                                        <p:tav tm="0">
                                          <p:val>
                                            <p:strVal val="#ppt_x"/>
                                          </p:val>
                                        </p:tav>
                                        <p:tav tm="100000">
                                          <p:val>
                                            <p:strVal val="#ppt_x"/>
                                          </p:val>
                                        </p:tav>
                                      </p:tavLst>
                                    </p:anim>
                                    <p:anim calcmode="lin" valueType="num">
                                      <p:cBhvr>
                                        <p:cTn id="87" dur="1000" fill="hold"/>
                                        <p:tgtEl>
                                          <p:spTgt spid="57"/>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1000"/>
                                        <p:tgtEl>
                                          <p:spTgt spid="55"/>
                                        </p:tgtEl>
                                      </p:cBhvr>
                                    </p:animEffect>
                                    <p:anim calcmode="lin" valueType="num">
                                      <p:cBhvr>
                                        <p:cTn id="91" dur="1000" fill="hold"/>
                                        <p:tgtEl>
                                          <p:spTgt spid="55"/>
                                        </p:tgtEl>
                                        <p:attrNameLst>
                                          <p:attrName>ppt_x</p:attrName>
                                        </p:attrNameLst>
                                      </p:cBhvr>
                                      <p:tavLst>
                                        <p:tav tm="0">
                                          <p:val>
                                            <p:strVal val="#ppt_x"/>
                                          </p:val>
                                        </p:tav>
                                        <p:tav tm="100000">
                                          <p:val>
                                            <p:strVal val="#ppt_x"/>
                                          </p:val>
                                        </p:tav>
                                      </p:tavLst>
                                    </p:anim>
                                    <p:anim calcmode="lin" valueType="num">
                                      <p:cBhvr>
                                        <p:cTn id="9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7" presetClass="entr" presetSubtype="0" fill="hold" grpId="0" nodeType="click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fade">
                                      <p:cBhvr>
                                        <p:cTn id="97" dur="1000"/>
                                        <p:tgtEl>
                                          <p:spTgt spid="62"/>
                                        </p:tgtEl>
                                      </p:cBhvr>
                                    </p:animEffect>
                                    <p:anim calcmode="lin" valueType="num">
                                      <p:cBhvr>
                                        <p:cTn id="98" dur="1000" fill="hold"/>
                                        <p:tgtEl>
                                          <p:spTgt spid="62"/>
                                        </p:tgtEl>
                                        <p:attrNameLst>
                                          <p:attrName>ppt_x</p:attrName>
                                        </p:attrNameLst>
                                      </p:cBhvr>
                                      <p:tavLst>
                                        <p:tav tm="0">
                                          <p:val>
                                            <p:strVal val="#ppt_x"/>
                                          </p:val>
                                        </p:tav>
                                        <p:tav tm="100000">
                                          <p:val>
                                            <p:strVal val="#ppt_x"/>
                                          </p:val>
                                        </p:tav>
                                      </p:tavLst>
                                    </p:anim>
                                    <p:anim calcmode="lin" valueType="num">
                                      <p:cBhvr>
                                        <p:cTn id="99" dur="1000" fill="hold"/>
                                        <p:tgtEl>
                                          <p:spTgt spid="62"/>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fade">
                                      <p:cBhvr>
                                        <p:cTn id="102" dur="1000"/>
                                        <p:tgtEl>
                                          <p:spTgt spid="61"/>
                                        </p:tgtEl>
                                      </p:cBhvr>
                                    </p:animEffect>
                                    <p:anim calcmode="lin" valueType="num">
                                      <p:cBhvr>
                                        <p:cTn id="103" dur="1000" fill="hold"/>
                                        <p:tgtEl>
                                          <p:spTgt spid="61"/>
                                        </p:tgtEl>
                                        <p:attrNameLst>
                                          <p:attrName>ppt_x</p:attrName>
                                        </p:attrNameLst>
                                      </p:cBhvr>
                                      <p:tavLst>
                                        <p:tav tm="0">
                                          <p:val>
                                            <p:strVal val="#ppt_x"/>
                                          </p:val>
                                        </p:tav>
                                        <p:tav tm="100000">
                                          <p:val>
                                            <p:strVal val="#ppt_x"/>
                                          </p:val>
                                        </p:tav>
                                      </p:tavLst>
                                    </p:anim>
                                    <p:anim calcmode="lin" valueType="num">
                                      <p:cBhvr>
                                        <p:cTn id="10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7" presetClass="entr" presetSubtype="0" fill="hold" grpId="0" nodeType="clickEffect">
                                  <p:stCondLst>
                                    <p:cond delay="0"/>
                                  </p:stCondLst>
                                  <p:childTnLst>
                                    <p:set>
                                      <p:cBhvr>
                                        <p:cTn id="108" dur="1" fill="hold">
                                          <p:stCondLst>
                                            <p:cond delay="0"/>
                                          </p:stCondLst>
                                        </p:cTn>
                                        <p:tgtEl>
                                          <p:spTgt spid="66"/>
                                        </p:tgtEl>
                                        <p:attrNameLst>
                                          <p:attrName>style.visibility</p:attrName>
                                        </p:attrNameLst>
                                      </p:cBhvr>
                                      <p:to>
                                        <p:strVal val="visible"/>
                                      </p:to>
                                    </p:set>
                                    <p:animEffect transition="in" filter="fade">
                                      <p:cBhvr>
                                        <p:cTn id="109" dur="1000"/>
                                        <p:tgtEl>
                                          <p:spTgt spid="66"/>
                                        </p:tgtEl>
                                      </p:cBhvr>
                                    </p:animEffect>
                                    <p:anim calcmode="lin" valueType="num">
                                      <p:cBhvr>
                                        <p:cTn id="110" dur="1000" fill="hold"/>
                                        <p:tgtEl>
                                          <p:spTgt spid="66"/>
                                        </p:tgtEl>
                                        <p:attrNameLst>
                                          <p:attrName>ppt_x</p:attrName>
                                        </p:attrNameLst>
                                      </p:cBhvr>
                                      <p:tavLst>
                                        <p:tav tm="0">
                                          <p:val>
                                            <p:strVal val="#ppt_x"/>
                                          </p:val>
                                        </p:tav>
                                        <p:tav tm="100000">
                                          <p:val>
                                            <p:strVal val="#ppt_x"/>
                                          </p:val>
                                        </p:tav>
                                      </p:tavLst>
                                    </p:anim>
                                    <p:anim calcmode="lin" valueType="num">
                                      <p:cBhvr>
                                        <p:cTn id="111" dur="1000" fill="hold"/>
                                        <p:tgtEl>
                                          <p:spTgt spid="66"/>
                                        </p:tgtEl>
                                        <p:attrNameLst>
                                          <p:attrName>ppt_y</p:attrName>
                                        </p:attrNameLst>
                                      </p:cBhvr>
                                      <p:tavLst>
                                        <p:tav tm="0">
                                          <p:val>
                                            <p:strVal val="#ppt_y-.1"/>
                                          </p:val>
                                        </p:tav>
                                        <p:tav tm="100000">
                                          <p:val>
                                            <p:strVal val="#ppt_y"/>
                                          </p:val>
                                        </p:tav>
                                      </p:tavLst>
                                    </p:anim>
                                  </p:childTnLst>
                                </p:cTn>
                              </p:par>
                              <p:par>
                                <p:cTn id="112" presetID="47" presetClass="entr" presetSubtype="0" fill="hold" grpId="0" nodeType="withEffect">
                                  <p:stCondLst>
                                    <p:cond delay="0"/>
                                  </p:stCondLst>
                                  <p:childTnLst>
                                    <p:set>
                                      <p:cBhvr>
                                        <p:cTn id="113" dur="1" fill="hold">
                                          <p:stCondLst>
                                            <p:cond delay="0"/>
                                          </p:stCondLst>
                                        </p:cTn>
                                        <p:tgtEl>
                                          <p:spTgt spid="65"/>
                                        </p:tgtEl>
                                        <p:attrNameLst>
                                          <p:attrName>style.visibility</p:attrName>
                                        </p:attrNameLst>
                                      </p:cBhvr>
                                      <p:to>
                                        <p:strVal val="visible"/>
                                      </p:to>
                                    </p:set>
                                    <p:animEffect transition="in" filter="fade">
                                      <p:cBhvr>
                                        <p:cTn id="114" dur="1000"/>
                                        <p:tgtEl>
                                          <p:spTgt spid="65"/>
                                        </p:tgtEl>
                                      </p:cBhvr>
                                    </p:animEffect>
                                    <p:anim calcmode="lin" valueType="num">
                                      <p:cBhvr>
                                        <p:cTn id="115" dur="1000" fill="hold"/>
                                        <p:tgtEl>
                                          <p:spTgt spid="65"/>
                                        </p:tgtEl>
                                        <p:attrNameLst>
                                          <p:attrName>ppt_x</p:attrName>
                                        </p:attrNameLst>
                                      </p:cBhvr>
                                      <p:tavLst>
                                        <p:tav tm="0">
                                          <p:val>
                                            <p:strVal val="#ppt_x"/>
                                          </p:val>
                                        </p:tav>
                                        <p:tav tm="100000">
                                          <p:val>
                                            <p:strVal val="#ppt_x"/>
                                          </p:val>
                                        </p:tav>
                                      </p:tavLst>
                                    </p:anim>
                                    <p:anim calcmode="lin" valueType="num">
                                      <p:cBhvr>
                                        <p:cTn id="116"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7" presetClass="entr" presetSubtype="0" fill="hold" grpId="0" nodeType="click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fade">
                                      <p:cBhvr>
                                        <p:cTn id="121" dur="1000"/>
                                        <p:tgtEl>
                                          <p:spTgt spid="70"/>
                                        </p:tgtEl>
                                      </p:cBhvr>
                                    </p:animEffect>
                                    <p:anim calcmode="lin" valueType="num">
                                      <p:cBhvr>
                                        <p:cTn id="122" dur="1000" fill="hold"/>
                                        <p:tgtEl>
                                          <p:spTgt spid="70"/>
                                        </p:tgtEl>
                                        <p:attrNameLst>
                                          <p:attrName>ppt_x</p:attrName>
                                        </p:attrNameLst>
                                      </p:cBhvr>
                                      <p:tavLst>
                                        <p:tav tm="0">
                                          <p:val>
                                            <p:strVal val="#ppt_x"/>
                                          </p:val>
                                        </p:tav>
                                        <p:tav tm="100000">
                                          <p:val>
                                            <p:strVal val="#ppt_x"/>
                                          </p:val>
                                        </p:tav>
                                      </p:tavLst>
                                    </p:anim>
                                    <p:anim calcmode="lin" valueType="num">
                                      <p:cBhvr>
                                        <p:cTn id="123" dur="1000" fill="hold"/>
                                        <p:tgtEl>
                                          <p:spTgt spid="70"/>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fade">
                                      <p:cBhvr>
                                        <p:cTn id="126" dur="1000"/>
                                        <p:tgtEl>
                                          <p:spTgt spid="69"/>
                                        </p:tgtEl>
                                      </p:cBhvr>
                                    </p:animEffect>
                                    <p:anim calcmode="lin" valueType="num">
                                      <p:cBhvr>
                                        <p:cTn id="127" dur="1000" fill="hold"/>
                                        <p:tgtEl>
                                          <p:spTgt spid="69"/>
                                        </p:tgtEl>
                                        <p:attrNameLst>
                                          <p:attrName>ppt_x</p:attrName>
                                        </p:attrNameLst>
                                      </p:cBhvr>
                                      <p:tavLst>
                                        <p:tav tm="0">
                                          <p:val>
                                            <p:strVal val="#ppt_x"/>
                                          </p:val>
                                        </p:tav>
                                        <p:tav tm="100000">
                                          <p:val>
                                            <p:strVal val="#ppt_x"/>
                                          </p:val>
                                        </p:tav>
                                      </p:tavLst>
                                    </p:anim>
                                    <p:anim calcmode="lin" valueType="num">
                                      <p:cBhvr>
                                        <p:cTn id="128"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41" grpId="0"/>
      <p:bldP spid="42" grpId="0" animBg="1"/>
      <p:bldP spid="45" grpId="0"/>
      <p:bldP spid="47" grpId="0" animBg="1"/>
      <p:bldP spid="50" grpId="0"/>
      <p:bldP spid="52" grpId="0" animBg="1"/>
      <p:bldP spid="55" grpId="0"/>
      <p:bldP spid="57" grpId="0" animBg="1"/>
      <p:bldP spid="61" grpId="0"/>
      <p:bldP spid="62" grpId="0" animBg="1"/>
      <p:bldP spid="65" grpId="0"/>
      <p:bldP spid="66" grpId="0" animBg="1"/>
      <p:bldP spid="69" grpId="0"/>
      <p:bldP spid="70" grpId="0" animBg="1"/>
      <p:bldP spid="85" grpId="0"/>
      <p:bldP spid="86" grpId="0"/>
      <p:bldP spid="8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 r="4"/>
          <a:stretch>
            <a:fillRect/>
          </a:stretch>
        </p:blipFill>
        <p:spPr/>
      </p:pic>
      <p:sp>
        <p:nvSpPr>
          <p:cNvPr id="3" name="Espace réservé du texte 2"/>
          <p:cNvSpPr>
            <a:spLocks noGrp="1"/>
          </p:cNvSpPr>
          <p:nvPr>
            <p:ph type="body" sz="quarter" idx="12"/>
          </p:nvPr>
        </p:nvSpPr>
        <p:spPr/>
        <p:txBody>
          <a:bodyPr/>
          <a:lstStyle/>
          <a:p>
            <a:endParaRPr lang="fr-FR"/>
          </a:p>
        </p:txBody>
      </p:sp>
      <p:sp>
        <p:nvSpPr>
          <p:cNvPr id="4" name="Espace réservé du texte 3"/>
          <p:cNvSpPr>
            <a:spLocks noGrp="1"/>
          </p:cNvSpPr>
          <p:nvPr>
            <p:ph type="body" sz="quarter" idx="11"/>
          </p:nvPr>
        </p:nvSpPr>
        <p:spPr/>
        <p:txBody>
          <a:bodyPr/>
          <a:lstStyle/>
          <a:p>
            <a:r>
              <a:rPr lang="en" sz="7200" dirty="0" smtClean="0"/>
              <a:t>COLLECT</a:t>
            </a:r>
            <a:r>
              <a:rPr lang="fr-FR" sz="7200" dirty="0" smtClean="0"/>
              <a:t>E D’INFORMATION</a:t>
            </a:r>
            <a:endParaRPr lang="fr-FR" sz="7200" dirty="0"/>
          </a:p>
        </p:txBody>
      </p:sp>
    </p:spTree>
    <p:extLst>
      <p:ext uri="{BB962C8B-B14F-4D97-AF65-F5344CB8AC3E}">
        <p14:creationId xmlns:p14="http://schemas.microsoft.com/office/powerpoint/2010/main" val="99248674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26</a:t>
            </a:fld>
            <a:endParaRPr lang="en-US" dirty="0"/>
          </a:p>
        </p:txBody>
      </p:sp>
      <p:sp>
        <p:nvSpPr>
          <p:cNvPr id="8" name="テキスト プレースホルダー 7"/>
          <p:cNvSpPr>
            <a:spLocks noGrp="1"/>
          </p:cNvSpPr>
          <p:nvPr>
            <p:ph type="body" sz="quarter" idx="13"/>
          </p:nvPr>
        </p:nvSpPr>
        <p:spPr/>
        <p:txBody>
          <a:bodyPr>
            <a:normAutofit/>
          </a:bodyPr>
          <a:lstStyle/>
          <a:p>
            <a:r>
              <a:rPr lang="en-US" dirty="0" smtClean="0"/>
              <a:t>LES CLIENTS</a:t>
            </a:r>
            <a:endParaRPr lang="en-US" dirty="0"/>
          </a:p>
        </p:txBody>
      </p:sp>
      <p:sp>
        <p:nvSpPr>
          <p:cNvPr id="9" name="テキスト プレースホルダー 8"/>
          <p:cNvSpPr>
            <a:spLocks noGrp="1"/>
          </p:cNvSpPr>
          <p:nvPr>
            <p:ph type="body" sz="quarter" idx="14"/>
          </p:nvPr>
        </p:nvSpPr>
        <p:spPr>
          <a:xfrm>
            <a:off x="943658" y="3761692"/>
            <a:ext cx="8771052" cy="5168022"/>
          </a:xfrm>
        </p:spPr>
        <p:txBody>
          <a:bodyPr>
            <a:normAutofit/>
          </a:bodyPr>
          <a:lstStyle/>
          <a:p>
            <a:pPr algn="ctr"/>
            <a:r>
              <a:rPr lang="en-US" sz="6000" dirty="0" smtClean="0">
                <a:solidFill>
                  <a:srgbClr val="525252"/>
                </a:solidFill>
                <a:latin typeface="+mj-lt"/>
                <a:ea typeface="+mn-ea"/>
                <a:cs typeface="+mn-cs"/>
              </a:rPr>
              <a:t>Sources</a:t>
            </a:r>
          </a:p>
          <a:p>
            <a:endParaRPr lang="en-US" dirty="0" smtClean="0"/>
          </a:p>
          <a:p>
            <a:endParaRPr lang="en-US" dirty="0" smtClean="0"/>
          </a:p>
          <a:p>
            <a:endParaRPr lang="en-US" dirty="0" smtClean="0"/>
          </a:p>
          <a:p>
            <a:endParaRPr lang="en-US" dirty="0" smtClean="0"/>
          </a:p>
          <a:p>
            <a:pPr lvl="1">
              <a:buNone/>
            </a:pPr>
            <a:endParaRPr lang="en-US" sz="3400" dirty="0"/>
          </a:p>
        </p:txBody>
      </p:sp>
      <p:sp>
        <p:nvSpPr>
          <p:cNvPr id="7" name="タイトル 6"/>
          <p:cNvSpPr>
            <a:spLocks noGrp="1"/>
          </p:cNvSpPr>
          <p:nvPr>
            <p:ph type="title"/>
          </p:nvPr>
        </p:nvSpPr>
        <p:spPr/>
        <p:txBody>
          <a:bodyPr/>
          <a:lstStyle/>
          <a:p>
            <a:r>
              <a:rPr lang="en-US" dirty="0" smtClean="0"/>
              <a:t>LA </a:t>
            </a:r>
            <a:r>
              <a:rPr lang="en-US" dirty="0" smtClean="0">
                <a:solidFill>
                  <a:srgbClr val="02B8AD"/>
                </a:solidFill>
              </a:rPr>
              <a:t>V</a:t>
            </a:r>
            <a:r>
              <a:rPr lang="en-US" dirty="0" smtClean="0"/>
              <a:t>EILLE</a:t>
            </a:r>
            <a:endParaRPr lang="en-US" dirty="0"/>
          </a:p>
        </p:txBody>
      </p:sp>
      <p:sp>
        <p:nvSpPr>
          <p:cNvPr id="10" name="テキスト プレースホルダー 9"/>
          <p:cNvSpPr>
            <a:spLocks noGrp="1"/>
          </p:cNvSpPr>
          <p:nvPr>
            <p:ph type="body" sz="quarter" idx="15"/>
          </p:nvPr>
        </p:nvSpPr>
        <p:spPr>
          <a:xfrm>
            <a:off x="8928035" y="3143236"/>
            <a:ext cx="9358378" cy="1398975"/>
          </a:xfrm>
        </p:spPr>
        <p:txBody>
          <a:bodyPr>
            <a:noAutofit/>
          </a:bodyPr>
          <a:lstStyle/>
          <a:p>
            <a:pPr algn="ctr"/>
            <a:r>
              <a:rPr lang="en-US" sz="5000" dirty="0" err="1" smtClean="0">
                <a:solidFill>
                  <a:schemeClr val="tx2"/>
                </a:solidFill>
                <a:ea typeface="Open Sans Light" panose="020B0306030504020204" pitchFamily="34" charset="0"/>
                <a:cs typeface="Open Sans Light" panose="020B0306030504020204" pitchFamily="34" charset="0"/>
              </a:rPr>
              <a:t>Recherche</a:t>
            </a:r>
            <a:r>
              <a:rPr lang="en-US" sz="5000" dirty="0" smtClean="0">
                <a:solidFill>
                  <a:schemeClr val="tx2"/>
                </a:solidFill>
                <a:ea typeface="Open Sans Light" panose="020B0306030504020204" pitchFamily="34" charset="0"/>
                <a:cs typeface="Open Sans Light" panose="020B0306030504020204" pitchFamily="34" charset="0"/>
              </a:rPr>
              <a:t> et </a:t>
            </a:r>
            <a:r>
              <a:rPr lang="en-US" sz="5000" dirty="0" err="1" smtClean="0">
                <a:solidFill>
                  <a:schemeClr val="tx2"/>
                </a:solidFill>
                <a:ea typeface="Open Sans Light" panose="020B0306030504020204" pitchFamily="34" charset="0"/>
                <a:cs typeface="Open Sans Light" panose="020B0306030504020204" pitchFamily="34" charset="0"/>
              </a:rPr>
              <a:t>collecte</a:t>
            </a:r>
            <a:r>
              <a:rPr lang="en-US" sz="5000" dirty="0" smtClean="0">
                <a:solidFill>
                  <a:schemeClr val="tx2"/>
                </a:solidFill>
                <a:ea typeface="Open Sans Light" panose="020B0306030504020204" pitchFamily="34" charset="0"/>
                <a:cs typeface="Open Sans Light" panose="020B0306030504020204" pitchFamily="34" charset="0"/>
              </a:rPr>
              <a:t> de </a:t>
            </a:r>
            <a:r>
              <a:rPr lang="en-US" sz="5000" dirty="0" err="1" smtClean="0">
                <a:solidFill>
                  <a:schemeClr val="tx2"/>
                </a:solidFill>
                <a:ea typeface="Open Sans Light" panose="020B0306030504020204" pitchFamily="34" charset="0"/>
                <a:cs typeface="Open Sans Light" panose="020B0306030504020204" pitchFamily="34" charset="0"/>
              </a:rPr>
              <a:t>l’information</a:t>
            </a:r>
            <a:endParaRPr lang="en-US" sz="5000" dirty="0" smtClean="0">
              <a:solidFill>
                <a:schemeClr val="tx2"/>
              </a:solidFill>
              <a:ea typeface="Open Sans Light" panose="020B0306030504020204" pitchFamily="34" charset="0"/>
              <a:cs typeface="Open Sans Light" panose="020B0306030504020204" pitchFamily="34" charset="0"/>
            </a:endParaRPr>
          </a:p>
        </p:txBody>
      </p:sp>
      <p:sp>
        <p:nvSpPr>
          <p:cNvPr id="11" name="テキスト プレースホルダー 10"/>
          <p:cNvSpPr>
            <a:spLocks noGrp="1"/>
          </p:cNvSpPr>
          <p:nvPr>
            <p:ph type="body" sz="quarter" idx="16"/>
          </p:nvPr>
        </p:nvSpPr>
        <p:spPr>
          <a:xfrm>
            <a:off x="10359887" y="5000624"/>
            <a:ext cx="7926526" cy="3830080"/>
          </a:xfrm>
        </p:spPr>
        <p:txBody>
          <a:bodyPr>
            <a:normAutofit/>
          </a:bodyPr>
          <a:lstStyle/>
          <a:p>
            <a:r>
              <a:rPr lang="en-US" sz="3500" dirty="0" smtClean="0"/>
              <a:t>Micro-</a:t>
            </a:r>
            <a:r>
              <a:rPr lang="en-US" sz="3500" dirty="0" err="1" smtClean="0"/>
              <a:t>trottoir</a:t>
            </a:r>
            <a:r>
              <a:rPr lang="en-US" sz="3500" dirty="0" smtClean="0"/>
              <a:t> avec les </a:t>
            </a:r>
            <a:r>
              <a:rPr lang="en-US" sz="3500" dirty="0" err="1" smtClean="0"/>
              <a:t>utilisateurs</a:t>
            </a:r>
            <a:r>
              <a:rPr lang="en-US" sz="3500" dirty="0" smtClean="0"/>
              <a:t> des </a:t>
            </a:r>
            <a:r>
              <a:rPr lang="en-US" sz="3500" dirty="0" err="1" smtClean="0"/>
              <a:t>petits</a:t>
            </a:r>
            <a:r>
              <a:rPr lang="en-US" sz="3500" dirty="0" smtClean="0"/>
              <a:t> taxis et les chauffeurs.</a:t>
            </a:r>
            <a:endParaRPr lang="en-US" sz="3500" dirty="0"/>
          </a:p>
        </p:txBody>
      </p:sp>
      <p:sp>
        <p:nvSpPr>
          <p:cNvPr id="12" name="Rectangle 11"/>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rot="10800000" flipV="1">
            <a:off x="3213852" y="4857748"/>
            <a:ext cx="1285884" cy="1000132"/>
          </a:xfrm>
          <a:prstGeom prst="straightConnector1">
            <a:avLst/>
          </a:prstGeom>
          <a:ln w="28575">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5428430" y="4857748"/>
            <a:ext cx="1276360" cy="990608"/>
          </a:xfrm>
          <a:prstGeom prst="straightConnector1">
            <a:avLst/>
          </a:prstGeom>
          <a:ln w="28575">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1213588" y="6357946"/>
            <a:ext cx="3429024" cy="1661993"/>
          </a:xfrm>
          <a:prstGeom prst="rect">
            <a:avLst/>
          </a:prstGeom>
          <a:noFill/>
        </p:spPr>
        <p:txBody>
          <a:bodyPr wrap="square" rtlCol="0">
            <a:spAutoFit/>
          </a:bodyPr>
          <a:lstStyle/>
          <a:p>
            <a:pPr lvl="1">
              <a:buNone/>
            </a:pPr>
            <a:r>
              <a:rPr lang="en-US" sz="3400" dirty="0" smtClean="0"/>
              <a:t> </a:t>
            </a:r>
            <a:r>
              <a:rPr lang="en-US" sz="3400" dirty="0" err="1" smtClean="0">
                <a:solidFill>
                  <a:srgbClr val="02B8AD"/>
                </a:solidFill>
              </a:rPr>
              <a:t>Informelles</a:t>
            </a:r>
            <a:r>
              <a:rPr lang="en-US" sz="3400" dirty="0" smtClean="0"/>
              <a:t>                     </a:t>
            </a:r>
          </a:p>
          <a:p>
            <a:pPr lvl="1">
              <a:buFontTx/>
              <a:buChar char="-"/>
            </a:pPr>
            <a:r>
              <a:rPr lang="en-US" sz="3400" dirty="0" err="1" smtClean="0"/>
              <a:t>TaxiPresse</a:t>
            </a:r>
            <a:r>
              <a:rPr lang="en-US" sz="3400" dirty="0" smtClean="0"/>
              <a:t>                </a:t>
            </a:r>
          </a:p>
          <a:p>
            <a:pPr lvl="1">
              <a:buFontTx/>
              <a:buChar char="-"/>
            </a:pPr>
            <a:r>
              <a:rPr lang="en-US" sz="3400" dirty="0" err="1" smtClean="0"/>
              <a:t>Télévision</a:t>
            </a:r>
            <a:r>
              <a:rPr lang="en-US" sz="3400" dirty="0" smtClean="0"/>
              <a:t>   </a:t>
            </a:r>
            <a:endParaRPr lang="fr-FR" dirty="0"/>
          </a:p>
        </p:txBody>
      </p:sp>
      <p:sp>
        <p:nvSpPr>
          <p:cNvPr id="20" name="ZoneTexte 19"/>
          <p:cNvSpPr txBox="1"/>
          <p:nvPr/>
        </p:nvSpPr>
        <p:spPr>
          <a:xfrm>
            <a:off x="5356992" y="6215070"/>
            <a:ext cx="4357718" cy="2185214"/>
          </a:xfrm>
          <a:prstGeom prst="rect">
            <a:avLst/>
          </a:prstGeom>
          <a:noFill/>
        </p:spPr>
        <p:txBody>
          <a:bodyPr wrap="square" rtlCol="0">
            <a:spAutoFit/>
          </a:bodyPr>
          <a:lstStyle/>
          <a:p>
            <a:pPr lvl="1">
              <a:buNone/>
            </a:pPr>
            <a:r>
              <a:rPr lang="en-US" sz="3400" dirty="0" err="1" smtClean="0">
                <a:solidFill>
                  <a:srgbClr val="02B8AD"/>
                </a:solidFill>
              </a:rPr>
              <a:t>Formelles</a:t>
            </a:r>
            <a:endParaRPr lang="en-US" sz="3400" dirty="0" smtClean="0">
              <a:solidFill>
                <a:srgbClr val="02B8AD"/>
              </a:solidFill>
            </a:endParaRPr>
          </a:p>
          <a:p>
            <a:pPr lvl="1">
              <a:buNone/>
            </a:pPr>
            <a:r>
              <a:rPr lang="en-US" sz="3400" dirty="0" smtClean="0"/>
              <a:t>-</a:t>
            </a:r>
            <a:r>
              <a:rPr lang="en-US" sz="3400" dirty="0" err="1" smtClean="0"/>
              <a:t>L’association</a:t>
            </a:r>
            <a:r>
              <a:rPr lang="en-US" sz="3400" dirty="0" smtClean="0"/>
              <a:t> des </a:t>
            </a:r>
            <a:r>
              <a:rPr lang="en-US" sz="3400" dirty="0" err="1" smtClean="0"/>
              <a:t>petits</a:t>
            </a:r>
            <a:r>
              <a:rPr lang="en-US" sz="3400" dirty="0" smtClean="0"/>
              <a:t> taxis à </a:t>
            </a:r>
            <a:r>
              <a:rPr lang="en-US" sz="3400" dirty="0" err="1" smtClean="0"/>
              <a:t>Mohammedia</a:t>
            </a:r>
            <a:r>
              <a:rPr lang="en-US" sz="3400" dirty="0" smtClean="0"/>
              <a:t>                    </a:t>
            </a:r>
          </a:p>
        </p:txBody>
      </p:sp>
    </p:spTree>
    <p:extLst>
      <p:ext uri="{BB962C8B-B14F-4D97-AF65-F5344CB8AC3E}">
        <p14:creationId xmlns:p14="http://schemas.microsoft.com/office/powerpoint/2010/main" val="3295029441"/>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スライド番号プレースホルダー 6"/>
          <p:cNvSpPr>
            <a:spLocks noGrp="1"/>
          </p:cNvSpPr>
          <p:nvPr>
            <p:ph type="sldNum" sz="quarter" idx="12"/>
          </p:nvPr>
        </p:nvSpPr>
        <p:spPr/>
        <p:txBody>
          <a:bodyPr/>
          <a:lstStyle/>
          <a:p>
            <a:r>
              <a:rPr lang="en-US" smtClean="0"/>
              <a:t>SLIDE </a:t>
            </a:r>
            <a:fld id="{D97FAD88-CD89-445B-80D2-D1F46C853675}" type="slidenum">
              <a:rPr lang="en-US" smtClean="0"/>
              <a:pPr/>
              <a:t>27</a:t>
            </a:fld>
            <a:endParaRPr lang="en-US" dirty="0"/>
          </a:p>
        </p:txBody>
      </p:sp>
      <p:sp>
        <p:nvSpPr>
          <p:cNvPr id="4" name="タイトル 3"/>
          <p:cNvSpPr>
            <a:spLocks noGrp="1"/>
          </p:cNvSpPr>
          <p:nvPr>
            <p:ph type="title"/>
          </p:nvPr>
        </p:nvSpPr>
        <p:spPr/>
        <p:txBody>
          <a:bodyPr/>
          <a:lstStyle/>
          <a:p>
            <a:r>
              <a:rPr lang="en-US" dirty="0" smtClean="0"/>
              <a:t>USER REV</a:t>
            </a:r>
            <a:r>
              <a:rPr lang="en-US" dirty="0" smtClean="0">
                <a:solidFill>
                  <a:schemeClr val="accent1"/>
                </a:solidFill>
              </a:rPr>
              <a:t>I</a:t>
            </a:r>
            <a:r>
              <a:rPr lang="en-US" dirty="0" smtClean="0"/>
              <a:t>EWS</a:t>
            </a:r>
            <a:endParaRPr lang="en-US" dirty="0">
              <a:solidFill>
                <a:schemeClr val="accent1"/>
              </a:solidFill>
            </a:endParaRPr>
          </a:p>
        </p:txBody>
      </p:sp>
      <p:sp>
        <p:nvSpPr>
          <p:cNvPr id="21" name="Rectangle 20"/>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テキスト プレースホルダー 4"/>
          <p:cNvSpPr>
            <a:spLocks noGrp="1"/>
          </p:cNvSpPr>
          <p:nvPr>
            <p:ph type="body" sz="quarter" idx="36"/>
          </p:nvPr>
        </p:nvSpPr>
        <p:spPr>
          <a:xfrm>
            <a:off x="3446442" y="6852918"/>
            <a:ext cx="3819948" cy="1548135"/>
          </a:xfrm>
        </p:spPr>
        <p:txBody>
          <a:bodyPr>
            <a:normAutofit fontScale="92500"/>
          </a:bodyPr>
          <a:lstStyle/>
          <a:p>
            <a:r>
              <a:rPr lang="en-US" dirty="0" smtClean="0"/>
              <a:t>INSATISFAIT DE L’EXISTANT</a:t>
            </a:r>
            <a:endParaRPr lang="en-US" dirty="0"/>
          </a:p>
        </p:txBody>
      </p:sp>
      <p:graphicFrame>
        <p:nvGraphicFramePr>
          <p:cNvPr id="30" name="グラフ プレースホルダー 9"/>
          <p:cNvGraphicFramePr>
            <a:graphicFrameLocks noGrp="1"/>
          </p:cNvGraphicFramePr>
          <p:nvPr>
            <p:ph type="chart" sz="quarter" idx="4294967295"/>
            <p:extLst>
              <p:ext uri="{D42A27DB-BD31-4B8C-83A1-F6EECF244321}">
                <p14:modId xmlns:p14="http://schemas.microsoft.com/office/powerpoint/2010/main" val="3490496966"/>
              </p:ext>
            </p:extLst>
          </p:nvPr>
        </p:nvGraphicFramePr>
        <p:xfrm>
          <a:off x="3432776" y="3036495"/>
          <a:ext cx="3816350" cy="3816350"/>
        </p:xfrm>
        <a:graphic>
          <a:graphicData uri="http://schemas.openxmlformats.org/drawingml/2006/chart">
            <c:chart xmlns:c="http://schemas.openxmlformats.org/drawingml/2006/chart" xmlns:r="http://schemas.openxmlformats.org/officeDocument/2006/relationships" r:id="rId2"/>
          </a:graphicData>
        </a:graphic>
      </p:graphicFrame>
      <p:sp>
        <p:nvSpPr>
          <p:cNvPr id="31" name="テキスト プレースホルダー 13"/>
          <p:cNvSpPr>
            <a:spLocks noGrp="1"/>
          </p:cNvSpPr>
          <p:nvPr>
            <p:ph type="body" sz="quarter" idx="39"/>
          </p:nvPr>
        </p:nvSpPr>
        <p:spPr>
          <a:xfrm>
            <a:off x="3432801" y="4188623"/>
            <a:ext cx="3819948" cy="1440160"/>
          </a:xfrm>
        </p:spPr>
        <p:txBody>
          <a:bodyPr/>
          <a:lstStyle/>
          <a:p>
            <a:r>
              <a:rPr lang="en-US" dirty="0" smtClean="0"/>
              <a:t>95%</a:t>
            </a:r>
            <a:endParaRPr lang="en-US" dirty="0"/>
          </a:p>
        </p:txBody>
      </p:sp>
      <p:sp>
        <p:nvSpPr>
          <p:cNvPr id="35" name="テキスト プレースホルダー 14"/>
          <p:cNvSpPr>
            <a:spLocks noGrp="1"/>
          </p:cNvSpPr>
          <p:nvPr>
            <p:ph type="body" sz="quarter" idx="40"/>
          </p:nvPr>
        </p:nvSpPr>
        <p:spPr>
          <a:xfrm>
            <a:off x="10685349" y="6852918"/>
            <a:ext cx="3819948" cy="1317131"/>
          </a:xfrm>
        </p:spPr>
        <p:txBody>
          <a:bodyPr>
            <a:normAutofit lnSpcReduction="10000"/>
          </a:bodyPr>
          <a:lstStyle/>
          <a:p>
            <a:r>
              <a:rPr lang="en-US" dirty="0" smtClean="0"/>
              <a:t>AIMER L’IDEE du </a:t>
            </a:r>
            <a:r>
              <a:rPr lang="en-US" dirty="0" err="1" smtClean="0"/>
              <a:t>TakeTaxi</a:t>
            </a:r>
            <a:endParaRPr lang="en-US" dirty="0"/>
          </a:p>
        </p:txBody>
      </p:sp>
      <p:graphicFrame>
        <p:nvGraphicFramePr>
          <p:cNvPr id="36" name="グラフ プレースホルダー 9"/>
          <p:cNvGraphicFramePr>
            <a:graphicFrameLocks noGrp="1"/>
          </p:cNvGraphicFramePr>
          <p:nvPr>
            <p:ph type="chart" sz="quarter" idx="4294967295"/>
            <p:extLst>
              <p:ext uri="{D42A27DB-BD31-4B8C-83A1-F6EECF244321}">
                <p14:modId xmlns:p14="http://schemas.microsoft.com/office/powerpoint/2010/main" val="29171210"/>
              </p:ext>
            </p:extLst>
          </p:nvPr>
        </p:nvGraphicFramePr>
        <p:xfrm>
          <a:off x="10672378" y="3036842"/>
          <a:ext cx="3816350" cy="3816350"/>
        </p:xfrm>
        <a:graphic>
          <a:graphicData uri="http://schemas.openxmlformats.org/drawingml/2006/chart">
            <c:chart xmlns:c="http://schemas.openxmlformats.org/drawingml/2006/chart" xmlns:r="http://schemas.openxmlformats.org/officeDocument/2006/relationships" r:id="rId3"/>
          </a:graphicData>
        </a:graphic>
      </p:graphicFrame>
      <p:sp>
        <p:nvSpPr>
          <p:cNvPr id="37" name="テキスト プレースホルダー 16"/>
          <p:cNvSpPr>
            <a:spLocks noGrp="1"/>
          </p:cNvSpPr>
          <p:nvPr>
            <p:ph type="body" sz="quarter" idx="43"/>
          </p:nvPr>
        </p:nvSpPr>
        <p:spPr>
          <a:xfrm>
            <a:off x="10671708" y="4188623"/>
            <a:ext cx="3819948" cy="1440160"/>
          </a:xfrm>
        </p:spPr>
        <p:txBody>
          <a:bodyPr/>
          <a:lstStyle/>
          <a:p>
            <a:r>
              <a:rPr lang="en-US" dirty="0" smtClean="0"/>
              <a:t>75%</a:t>
            </a:r>
            <a:endParaRPr lang="en-US" dirty="0"/>
          </a:p>
        </p:txBody>
      </p:sp>
    </p:spTree>
    <p:extLst>
      <p:ext uri="{BB962C8B-B14F-4D97-AF65-F5344CB8AC3E}">
        <p14:creationId xmlns:p14="http://schemas.microsoft.com/office/powerpoint/2010/main" val="58479248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Graphic spid="36"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28</a:t>
            </a:fld>
            <a:endParaRPr lang="en-US" dirty="0"/>
          </a:p>
        </p:txBody>
      </p:sp>
      <p:sp>
        <p:nvSpPr>
          <p:cNvPr id="8" name="テキスト プレースホルダー 7"/>
          <p:cNvSpPr>
            <a:spLocks noGrp="1"/>
          </p:cNvSpPr>
          <p:nvPr>
            <p:ph type="body" sz="quarter" idx="13"/>
          </p:nvPr>
        </p:nvSpPr>
        <p:spPr/>
        <p:txBody>
          <a:bodyPr>
            <a:normAutofit/>
          </a:bodyPr>
          <a:lstStyle/>
          <a:p>
            <a:r>
              <a:rPr lang="en-US" dirty="0" smtClean="0"/>
              <a:t>LES CONCURRENTS</a:t>
            </a:r>
            <a:endParaRPr lang="en-US" dirty="0"/>
          </a:p>
        </p:txBody>
      </p:sp>
      <p:sp>
        <p:nvSpPr>
          <p:cNvPr id="7" name="タイトル 6"/>
          <p:cNvSpPr>
            <a:spLocks noGrp="1"/>
          </p:cNvSpPr>
          <p:nvPr>
            <p:ph type="title"/>
          </p:nvPr>
        </p:nvSpPr>
        <p:spPr/>
        <p:txBody>
          <a:bodyPr/>
          <a:lstStyle/>
          <a:p>
            <a:r>
              <a:rPr lang="en-US" dirty="0" smtClean="0"/>
              <a:t>LA </a:t>
            </a:r>
            <a:r>
              <a:rPr lang="en-US" dirty="0" smtClean="0">
                <a:solidFill>
                  <a:srgbClr val="02B8AD"/>
                </a:solidFill>
              </a:rPr>
              <a:t>V</a:t>
            </a:r>
            <a:r>
              <a:rPr lang="en-US" dirty="0" smtClean="0"/>
              <a:t>EILLE</a:t>
            </a:r>
            <a:endParaRPr lang="en-US" dirty="0"/>
          </a:p>
        </p:txBody>
      </p:sp>
      <p:sp>
        <p:nvSpPr>
          <p:cNvPr id="12" name="Rectangle 11"/>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6" name="AutoShape 2" descr="RÃ©sultat de recherche d'images pour &quot;logo de careem&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28" name="AutoShape 4" descr="RÃ©sultat de recherche d'images pour &quot;logo de careem&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030" name="Picture 6" descr="RÃ©sultat de recherche d'images pour &quot;logo de careem&quot;"/>
          <p:cNvPicPr>
            <a:picLocks noChangeAspect="1" noChangeArrowheads="1"/>
          </p:cNvPicPr>
          <p:nvPr/>
        </p:nvPicPr>
        <p:blipFill>
          <a:blip r:embed="rId2"/>
          <a:srcRect/>
          <a:stretch>
            <a:fillRect/>
          </a:stretch>
        </p:blipFill>
        <p:spPr bwMode="auto">
          <a:xfrm>
            <a:off x="856398" y="4500558"/>
            <a:ext cx="3500462" cy="1576106"/>
          </a:xfrm>
          <a:prstGeom prst="rect">
            <a:avLst/>
          </a:prstGeom>
          <a:noFill/>
        </p:spPr>
      </p:pic>
      <p:pic>
        <p:nvPicPr>
          <p:cNvPr id="1032" name="Picture 8" descr="RÃ©sultat de recherche d'images pour &quot;chedli taxi au maroc application&quot;"/>
          <p:cNvPicPr>
            <a:picLocks noChangeAspect="1" noChangeArrowheads="1"/>
          </p:cNvPicPr>
          <p:nvPr/>
        </p:nvPicPr>
        <p:blipFill>
          <a:blip r:embed="rId3"/>
          <a:srcRect/>
          <a:stretch>
            <a:fillRect/>
          </a:stretch>
        </p:blipFill>
        <p:spPr bwMode="auto">
          <a:xfrm>
            <a:off x="2499472" y="6643698"/>
            <a:ext cx="2357454" cy="2357455"/>
          </a:xfrm>
          <a:prstGeom prst="rect">
            <a:avLst/>
          </a:prstGeom>
          <a:noFill/>
        </p:spPr>
      </p:pic>
      <p:pic>
        <p:nvPicPr>
          <p:cNvPr id="1035" name="Picture 11"/>
          <p:cNvPicPr>
            <a:picLocks noChangeAspect="1" noChangeArrowheads="1"/>
          </p:cNvPicPr>
          <p:nvPr/>
        </p:nvPicPr>
        <p:blipFill>
          <a:blip r:embed="rId4"/>
          <a:srcRect/>
          <a:stretch>
            <a:fillRect/>
          </a:stretch>
        </p:blipFill>
        <p:spPr bwMode="auto">
          <a:xfrm>
            <a:off x="5714182" y="5857880"/>
            <a:ext cx="1962150" cy="1371600"/>
          </a:xfrm>
          <a:prstGeom prst="rect">
            <a:avLst/>
          </a:prstGeom>
          <a:noFill/>
          <a:ln w="9525">
            <a:noFill/>
            <a:miter lim="800000"/>
            <a:headEnd/>
            <a:tailEnd/>
          </a:ln>
          <a:effectLst/>
        </p:spPr>
      </p:pic>
      <p:pic>
        <p:nvPicPr>
          <p:cNvPr id="1037" name="Picture 13" descr="C:\Users\HP\Desktop\taketaxi.png"/>
          <p:cNvPicPr>
            <a:picLocks noChangeAspect="1" noChangeArrowheads="1"/>
          </p:cNvPicPr>
          <p:nvPr/>
        </p:nvPicPr>
        <p:blipFill>
          <a:blip r:embed="rId5"/>
          <a:srcRect/>
          <a:stretch>
            <a:fillRect/>
          </a:stretch>
        </p:blipFill>
        <p:spPr bwMode="auto">
          <a:xfrm>
            <a:off x="10714842" y="3786178"/>
            <a:ext cx="5429288" cy="4624460"/>
          </a:xfrm>
          <a:prstGeom prst="rect">
            <a:avLst/>
          </a:prstGeom>
          <a:noFill/>
        </p:spPr>
      </p:pic>
    </p:spTree>
    <p:extLst>
      <p:ext uri="{BB962C8B-B14F-4D97-AF65-F5344CB8AC3E}">
        <p14:creationId xmlns:p14="http://schemas.microsoft.com/office/powerpoint/2010/main" val="3295029441"/>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barn(inVertical)">
                                      <p:cBhvr>
                                        <p:cTn id="7" dur="500"/>
                                        <p:tgtEl>
                                          <p:spTgt spid="1030"/>
                                        </p:tgtEl>
                                      </p:cBhvr>
                                    </p:animEffect>
                                  </p:childTnLst>
                                </p:cTn>
                              </p:par>
                              <p:par>
                                <p:cTn id="8" presetID="16" presetClass="entr" presetSubtype="21" fill="hold" nodeType="withEffect">
                                  <p:stCondLst>
                                    <p:cond delay="0"/>
                                  </p:stCondLst>
                                  <p:childTnLst>
                                    <p:set>
                                      <p:cBhvr>
                                        <p:cTn id="9" dur="1" fill="hold">
                                          <p:stCondLst>
                                            <p:cond delay="0"/>
                                          </p:stCondLst>
                                        </p:cTn>
                                        <p:tgtEl>
                                          <p:spTgt spid="1032"/>
                                        </p:tgtEl>
                                        <p:attrNameLst>
                                          <p:attrName>style.visibility</p:attrName>
                                        </p:attrNameLst>
                                      </p:cBhvr>
                                      <p:to>
                                        <p:strVal val="visible"/>
                                      </p:to>
                                    </p:set>
                                    <p:animEffect transition="in" filter="barn(inVertical)">
                                      <p:cBhvr>
                                        <p:cTn id="10" dur="500"/>
                                        <p:tgtEl>
                                          <p:spTgt spid="1032"/>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035"/>
                                        </p:tgtEl>
                                        <p:attrNameLst>
                                          <p:attrName>style.visibility</p:attrName>
                                        </p:attrNameLst>
                                      </p:cBhvr>
                                      <p:to>
                                        <p:strVal val="visible"/>
                                      </p:to>
                                    </p:set>
                                    <p:animEffect transition="in" filter="barn(inVertical)">
                                      <p:cBhvr>
                                        <p:cTn id="14" dur="500"/>
                                        <p:tgtEl>
                                          <p:spTgt spid="1035"/>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037"/>
                                        </p:tgtEl>
                                        <p:attrNameLst>
                                          <p:attrName>style.visibility</p:attrName>
                                        </p:attrNameLst>
                                      </p:cBhvr>
                                      <p:to>
                                        <p:strVal val="visible"/>
                                      </p:to>
                                    </p:set>
                                    <p:anim calcmode="lin" valueType="num">
                                      <p:cBhvr>
                                        <p:cTn id="18" dur="500" fill="hold"/>
                                        <p:tgtEl>
                                          <p:spTgt spid="1037"/>
                                        </p:tgtEl>
                                        <p:attrNameLst>
                                          <p:attrName>ppt_w</p:attrName>
                                        </p:attrNameLst>
                                      </p:cBhvr>
                                      <p:tavLst>
                                        <p:tav tm="0">
                                          <p:val>
                                            <p:fltVal val="0"/>
                                          </p:val>
                                        </p:tav>
                                        <p:tav tm="100000">
                                          <p:val>
                                            <p:strVal val="#ppt_w"/>
                                          </p:val>
                                        </p:tav>
                                      </p:tavLst>
                                    </p:anim>
                                    <p:anim calcmode="lin" valueType="num">
                                      <p:cBhvr>
                                        <p:cTn id="19" dur="500" fill="hold"/>
                                        <p:tgtEl>
                                          <p:spTgt spid="1037"/>
                                        </p:tgtEl>
                                        <p:attrNameLst>
                                          <p:attrName>ppt_h</p:attrName>
                                        </p:attrNameLst>
                                      </p:cBhvr>
                                      <p:tavLst>
                                        <p:tav tm="0">
                                          <p:val>
                                            <p:fltVal val="0"/>
                                          </p:val>
                                        </p:tav>
                                        <p:tav tm="100000">
                                          <p:val>
                                            <p:strVal val="#ppt_h"/>
                                          </p:val>
                                        </p:tav>
                                      </p:tavLst>
                                    </p:anim>
                                    <p:animEffect transition="in" filter="fade">
                                      <p:cBhvr>
                                        <p:cTn id="20" dur="5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29</a:t>
            </a:fld>
            <a:endParaRPr lang="en-US" dirty="0"/>
          </a:p>
        </p:txBody>
      </p:sp>
      <p:sp>
        <p:nvSpPr>
          <p:cNvPr id="9" name="タイトル 8"/>
          <p:cNvSpPr>
            <a:spLocks noGrp="1"/>
          </p:cNvSpPr>
          <p:nvPr>
            <p:ph type="title"/>
          </p:nvPr>
        </p:nvSpPr>
        <p:spPr/>
        <p:txBody>
          <a:bodyPr/>
          <a:lstStyle/>
          <a:p>
            <a:r>
              <a:rPr lang="en-US" dirty="0" smtClean="0"/>
              <a:t>SW</a:t>
            </a:r>
            <a:r>
              <a:rPr lang="en-US" dirty="0" smtClean="0">
                <a:solidFill>
                  <a:srgbClr val="02B8AD"/>
                </a:solidFill>
              </a:rPr>
              <a:t>O</a:t>
            </a:r>
            <a:r>
              <a:rPr lang="en-US" dirty="0" smtClean="0"/>
              <a:t>T </a:t>
            </a:r>
            <a:endParaRPr lang="en-US" dirty="0"/>
          </a:p>
        </p:txBody>
      </p:sp>
      <p:sp>
        <p:nvSpPr>
          <p:cNvPr id="10" name="テキスト プレースホルダー 9"/>
          <p:cNvSpPr>
            <a:spLocks noGrp="1"/>
          </p:cNvSpPr>
          <p:nvPr>
            <p:ph type="body" sz="quarter" idx="13"/>
          </p:nvPr>
        </p:nvSpPr>
        <p:spPr/>
        <p:txBody>
          <a:bodyPr/>
          <a:lstStyle/>
          <a:p>
            <a:r>
              <a:rPr lang="en-US" dirty="0" smtClean="0"/>
              <a:t>SWOT</a:t>
            </a:r>
            <a:endParaRPr lang="en-US" dirty="0"/>
          </a:p>
        </p:txBody>
      </p:sp>
      <p:sp>
        <p:nvSpPr>
          <p:cNvPr id="11" name="テキスト プレースホルダー 10"/>
          <p:cNvSpPr>
            <a:spLocks noGrp="1"/>
          </p:cNvSpPr>
          <p:nvPr>
            <p:ph type="body" sz="quarter" idx="14"/>
          </p:nvPr>
        </p:nvSpPr>
        <p:spPr>
          <a:xfrm>
            <a:off x="6142810" y="2714608"/>
            <a:ext cx="896685" cy="1512168"/>
          </a:xfrm>
        </p:spPr>
        <p:txBody>
          <a:bodyPr/>
          <a:lstStyle/>
          <a:p>
            <a:r>
              <a:rPr lang="en-US" dirty="0" smtClean="0"/>
              <a:t>S</a:t>
            </a:r>
            <a:endParaRPr lang="en-US" dirty="0"/>
          </a:p>
        </p:txBody>
      </p:sp>
      <p:sp>
        <p:nvSpPr>
          <p:cNvPr id="12" name="テキスト プレースホルダー 11"/>
          <p:cNvSpPr>
            <a:spLocks noGrp="1"/>
          </p:cNvSpPr>
          <p:nvPr>
            <p:ph type="body" sz="quarter" idx="15"/>
          </p:nvPr>
        </p:nvSpPr>
        <p:spPr>
          <a:xfrm>
            <a:off x="11000594" y="2714608"/>
            <a:ext cx="896685" cy="1512168"/>
          </a:xfrm>
        </p:spPr>
        <p:txBody>
          <a:bodyPr/>
          <a:lstStyle/>
          <a:p>
            <a:r>
              <a:rPr lang="en-US" dirty="0" smtClean="0"/>
              <a:t>W</a:t>
            </a:r>
            <a:endParaRPr lang="en-US" dirty="0"/>
          </a:p>
        </p:txBody>
      </p:sp>
      <p:sp>
        <p:nvSpPr>
          <p:cNvPr id="13" name="テキスト プレースホルダー 12"/>
          <p:cNvSpPr>
            <a:spLocks noGrp="1"/>
          </p:cNvSpPr>
          <p:nvPr>
            <p:ph type="body" sz="quarter" idx="16"/>
          </p:nvPr>
        </p:nvSpPr>
        <p:spPr>
          <a:xfrm>
            <a:off x="6214248" y="7358078"/>
            <a:ext cx="896685" cy="1512168"/>
          </a:xfrm>
        </p:spPr>
        <p:txBody>
          <a:bodyPr/>
          <a:lstStyle/>
          <a:p>
            <a:r>
              <a:rPr lang="en-US" dirty="0" smtClean="0"/>
              <a:t>O</a:t>
            </a:r>
            <a:endParaRPr lang="en-US" dirty="0"/>
          </a:p>
        </p:txBody>
      </p:sp>
      <p:sp>
        <p:nvSpPr>
          <p:cNvPr id="14" name="テキスト プレースホルダー 13"/>
          <p:cNvSpPr>
            <a:spLocks noGrp="1"/>
          </p:cNvSpPr>
          <p:nvPr>
            <p:ph type="body" sz="quarter" idx="17"/>
          </p:nvPr>
        </p:nvSpPr>
        <p:spPr/>
        <p:txBody>
          <a:bodyPr/>
          <a:lstStyle/>
          <a:p>
            <a:r>
              <a:rPr lang="en-US" dirty="0" smtClean="0"/>
              <a:t>T</a:t>
            </a:r>
            <a:endParaRPr lang="en-US" dirty="0"/>
          </a:p>
        </p:txBody>
      </p:sp>
      <p:sp>
        <p:nvSpPr>
          <p:cNvPr id="15" name="テキスト プレースホルダー 14"/>
          <p:cNvSpPr>
            <a:spLocks noGrp="1"/>
          </p:cNvSpPr>
          <p:nvPr>
            <p:ph type="body" sz="quarter" idx="18"/>
          </p:nvPr>
        </p:nvSpPr>
        <p:spPr/>
        <p:txBody>
          <a:bodyPr>
            <a:normAutofit fontScale="92500" lnSpcReduction="10000"/>
          </a:bodyPr>
          <a:lstStyle/>
          <a:p>
            <a:r>
              <a:rPr lang="en-US" dirty="0" smtClean="0"/>
              <a:t>STRENGTHS</a:t>
            </a:r>
            <a:endParaRPr lang="en-US" dirty="0"/>
          </a:p>
        </p:txBody>
      </p:sp>
      <p:sp>
        <p:nvSpPr>
          <p:cNvPr id="16" name="テキスト プレースホルダー 15"/>
          <p:cNvSpPr>
            <a:spLocks noGrp="1"/>
          </p:cNvSpPr>
          <p:nvPr>
            <p:ph type="body" sz="quarter" idx="19"/>
          </p:nvPr>
        </p:nvSpPr>
        <p:spPr>
          <a:xfrm>
            <a:off x="757536" y="3343300"/>
            <a:ext cx="5001294" cy="2657456"/>
          </a:xfrm>
        </p:spPr>
        <p:txBody>
          <a:bodyPr>
            <a:normAutofit fontScale="92500" lnSpcReduction="20000"/>
          </a:bodyPr>
          <a:lstStyle/>
          <a:p>
            <a:r>
              <a:rPr lang="fr-FR" dirty="0" smtClean="0"/>
              <a:t>-</a:t>
            </a:r>
            <a:r>
              <a:rPr lang="fr-FR" sz="2700" dirty="0" smtClean="0"/>
              <a:t>Employer une technologie facile à utiliser</a:t>
            </a:r>
          </a:p>
          <a:p>
            <a:r>
              <a:rPr lang="fr-FR" sz="2700" dirty="0" smtClean="0"/>
              <a:t>-Design de l'application: apprécié, moderne et varié</a:t>
            </a:r>
          </a:p>
          <a:p>
            <a:r>
              <a:rPr lang="fr-FR" sz="2700" dirty="0" smtClean="0"/>
              <a:t>-Communication externe avec la clientèle est importante</a:t>
            </a:r>
          </a:p>
          <a:p>
            <a:r>
              <a:rPr lang="fr-FR" sz="2700" dirty="0" smtClean="0"/>
              <a:t>-Sécurité des clients</a:t>
            </a:r>
          </a:p>
          <a:p>
            <a:endParaRPr lang="en-US" dirty="0"/>
          </a:p>
        </p:txBody>
      </p:sp>
      <p:sp>
        <p:nvSpPr>
          <p:cNvPr id="17" name="テキスト プレースホルダー 16"/>
          <p:cNvSpPr>
            <a:spLocks noGrp="1"/>
          </p:cNvSpPr>
          <p:nvPr>
            <p:ph type="body" sz="quarter" idx="20"/>
          </p:nvPr>
        </p:nvSpPr>
        <p:spPr/>
        <p:txBody>
          <a:bodyPr>
            <a:normAutofit fontScale="92500" lnSpcReduction="10000"/>
          </a:bodyPr>
          <a:lstStyle/>
          <a:p>
            <a:r>
              <a:rPr lang="en-US" dirty="0" smtClean="0"/>
              <a:t>WEAKNESSES</a:t>
            </a:r>
            <a:endParaRPr lang="en-US" dirty="0"/>
          </a:p>
        </p:txBody>
      </p:sp>
      <p:sp>
        <p:nvSpPr>
          <p:cNvPr id="18" name="テキスト プレースホルダー 17"/>
          <p:cNvSpPr>
            <a:spLocks noGrp="1"/>
          </p:cNvSpPr>
          <p:nvPr>
            <p:ph type="body" sz="quarter" idx="21"/>
          </p:nvPr>
        </p:nvSpPr>
        <p:spPr>
          <a:xfrm>
            <a:off x="12500792" y="3500426"/>
            <a:ext cx="5001294" cy="2586018"/>
          </a:xfrm>
        </p:spPr>
        <p:txBody>
          <a:bodyPr>
            <a:normAutofit fontScale="77500" lnSpcReduction="20000"/>
          </a:bodyPr>
          <a:lstStyle/>
          <a:p>
            <a:r>
              <a:rPr lang="fr-FR" sz="3000" dirty="0" smtClean="0"/>
              <a:t>-Confort: temps d'attente élevé parfois pour payer les frais de l'inscription</a:t>
            </a:r>
          </a:p>
          <a:p>
            <a:r>
              <a:rPr lang="fr-FR" sz="3000" dirty="0" smtClean="0"/>
              <a:t>-Besoin de nouveauté si l'application devient plus répandu</a:t>
            </a:r>
          </a:p>
          <a:p>
            <a:r>
              <a:rPr lang="fr-FR" sz="3000" dirty="0" smtClean="0"/>
              <a:t>-Qualité de l'application: parfois considérée comme trop moyenne</a:t>
            </a:r>
            <a:endParaRPr lang="en-US" dirty="0"/>
          </a:p>
        </p:txBody>
      </p:sp>
      <p:sp>
        <p:nvSpPr>
          <p:cNvPr id="19" name="テキスト プレースホルダー 18"/>
          <p:cNvSpPr>
            <a:spLocks noGrp="1"/>
          </p:cNvSpPr>
          <p:nvPr>
            <p:ph type="body" sz="quarter" idx="22"/>
          </p:nvPr>
        </p:nvSpPr>
        <p:spPr/>
        <p:txBody>
          <a:bodyPr>
            <a:normAutofit fontScale="92500" lnSpcReduction="10000"/>
          </a:bodyPr>
          <a:lstStyle/>
          <a:p>
            <a:r>
              <a:rPr lang="en-US" dirty="0" smtClean="0"/>
              <a:t>OPPORTUNITIES</a:t>
            </a:r>
            <a:endParaRPr lang="en-US" dirty="0"/>
          </a:p>
        </p:txBody>
      </p:sp>
      <p:sp>
        <p:nvSpPr>
          <p:cNvPr id="20" name="テキスト プレースホルダー 19"/>
          <p:cNvSpPr>
            <a:spLocks noGrp="1"/>
          </p:cNvSpPr>
          <p:nvPr>
            <p:ph type="body" sz="quarter" idx="23"/>
          </p:nvPr>
        </p:nvSpPr>
        <p:spPr>
          <a:xfrm>
            <a:off x="713522" y="6858012"/>
            <a:ext cx="5001294" cy="2774112"/>
          </a:xfrm>
        </p:spPr>
        <p:txBody>
          <a:bodyPr>
            <a:noAutofit/>
          </a:bodyPr>
          <a:lstStyle/>
          <a:p>
            <a:r>
              <a:rPr lang="fr-FR" sz="2300" dirty="0" smtClean="0"/>
              <a:t>- Elargir les secteurs visés (transport touristique, transport scolaire...)</a:t>
            </a:r>
          </a:p>
          <a:p>
            <a:r>
              <a:rPr lang="fr-FR" sz="2300" dirty="0" smtClean="0"/>
              <a:t>-Ouverture des marocains sur les nouvelles technologies</a:t>
            </a:r>
          </a:p>
          <a:p>
            <a:r>
              <a:rPr lang="fr-FR" sz="2300" dirty="0" smtClean="0"/>
              <a:t>-Expansion possible sur le territoire national et à l'internationale</a:t>
            </a:r>
          </a:p>
        </p:txBody>
      </p:sp>
      <p:sp>
        <p:nvSpPr>
          <p:cNvPr id="21" name="テキスト プレースホルダー 20"/>
          <p:cNvSpPr>
            <a:spLocks noGrp="1"/>
          </p:cNvSpPr>
          <p:nvPr>
            <p:ph type="body" sz="quarter" idx="24"/>
          </p:nvPr>
        </p:nvSpPr>
        <p:spPr/>
        <p:txBody>
          <a:bodyPr>
            <a:normAutofit fontScale="92500" lnSpcReduction="10000"/>
          </a:bodyPr>
          <a:lstStyle/>
          <a:p>
            <a:r>
              <a:rPr lang="en-US" dirty="0" smtClean="0"/>
              <a:t>THREATS</a:t>
            </a:r>
            <a:endParaRPr lang="en-US" dirty="0"/>
          </a:p>
        </p:txBody>
      </p:sp>
      <p:sp>
        <p:nvSpPr>
          <p:cNvPr id="22" name="テキスト プレースホルダー 21"/>
          <p:cNvSpPr>
            <a:spLocks noGrp="1"/>
          </p:cNvSpPr>
          <p:nvPr>
            <p:ph type="body" sz="quarter" idx="25"/>
          </p:nvPr>
        </p:nvSpPr>
        <p:spPr/>
        <p:txBody>
          <a:bodyPr>
            <a:normAutofit/>
          </a:bodyPr>
          <a:lstStyle/>
          <a:p>
            <a:r>
              <a:rPr lang="fr-FR" sz="2300" dirty="0" smtClean="0"/>
              <a:t>- Concurrence grande et agressive</a:t>
            </a:r>
          </a:p>
          <a:p>
            <a:r>
              <a:rPr lang="fr-FR" sz="2300" dirty="0" smtClean="0"/>
              <a:t>-Lassitude des consommateurs</a:t>
            </a:r>
          </a:p>
          <a:p>
            <a:r>
              <a:rPr lang="fr-FR" sz="2300" dirty="0" smtClean="0"/>
              <a:t>-Changement du pouvoir d'achat</a:t>
            </a:r>
          </a:p>
        </p:txBody>
      </p:sp>
      <p:sp>
        <p:nvSpPr>
          <p:cNvPr id="23" name="Rectangle 22"/>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80840551"/>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3</a:t>
            </a:fld>
            <a:endParaRPr lang="en-US" dirty="0"/>
          </a:p>
        </p:txBody>
      </p:sp>
      <p:sp>
        <p:nvSpPr>
          <p:cNvPr id="3" name="タイトル 2"/>
          <p:cNvSpPr>
            <a:spLocks noGrp="1"/>
          </p:cNvSpPr>
          <p:nvPr>
            <p:ph type="title"/>
          </p:nvPr>
        </p:nvSpPr>
        <p:spPr/>
        <p:txBody>
          <a:bodyPr/>
          <a:lstStyle/>
          <a:p>
            <a:r>
              <a:rPr lang="en-US" dirty="0" smtClean="0"/>
              <a:t>P</a:t>
            </a:r>
            <a:r>
              <a:rPr lang="en-US" dirty="0" smtClean="0">
                <a:solidFill>
                  <a:srgbClr val="02B8AD"/>
                </a:solidFill>
              </a:rPr>
              <a:t>L</a:t>
            </a:r>
            <a:r>
              <a:rPr lang="en-US" dirty="0" smtClean="0"/>
              <a:t>AN</a:t>
            </a:r>
            <a:endParaRPr lang="en-US" dirty="0"/>
          </a:p>
        </p:txBody>
      </p:sp>
      <p:sp>
        <p:nvSpPr>
          <p:cNvPr id="6" name="テキスト プレースホルダー 5"/>
          <p:cNvSpPr>
            <a:spLocks noGrp="1"/>
          </p:cNvSpPr>
          <p:nvPr>
            <p:ph type="body" sz="quarter" idx="15"/>
          </p:nvPr>
        </p:nvSpPr>
        <p:spPr/>
        <p:txBody>
          <a:bodyPr/>
          <a:lstStyle/>
          <a:p>
            <a:r>
              <a:rPr lang="en-US" dirty="0"/>
              <a:t>I</a:t>
            </a:r>
          </a:p>
        </p:txBody>
      </p:sp>
      <p:sp>
        <p:nvSpPr>
          <p:cNvPr id="5" name="テキスト プレースホルダー 4"/>
          <p:cNvSpPr>
            <a:spLocks noGrp="1"/>
          </p:cNvSpPr>
          <p:nvPr>
            <p:ph type="body" sz="quarter" idx="13"/>
          </p:nvPr>
        </p:nvSpPr>
        <p:spPr>
          <a:xfrm>
            <a:off x="0" y="5201395"/>
            <a:ext cx="4678710" cy="1139654"/>
          </a:xfrm>
        </p:spPr>
        <p:txBody>
          <a:bodyPr>
            <a:normAutofit fontScale="92500"/>
          </a:bodyPr>
          <a:lstStyle/>
          <a:p>
            <a:pPr algn="ctr"/>
            <a:r>
              <a:rPr lang="en-US" dirty="0" smtClean="0"/>
              <a:t>PROBLEMATIQUES</a:t>
            </a:r>
            <a:endParaRPr lang="en-US" dirty="0"/>
          </a:p>
        </p:txBody>
      </p:sp>
      <p:sp>
        <p:nvSpPr>
          <p:cNvPr id="7" name="テキスト プレースホルダー 6"/>
          <p:cNvSpPr>
            <a:spLocks noGrp="1"/>
          </p:cNvSpPr>
          <p:nvPr>
            <p:ph type="body" sz="quarter" idx="16"/>
          </p:nvPr>
        </p:nvSpPr>
        <p:spPr/>
        <p:txBody>
          <a:bodyPr>
            <a:normAutofit/>
          </a:bodyPr>
          <a:lstStyle/>
          <a:p>
            <a:r>
              <a:rPr lang="en-US" dirty="0" smtClean="0"/>
              <a:t>II</a:t>
            </a:r>
            <a:endParaRPr lang="en-US" dirty="0"/>
          </a:p>
        </p:txBody>
      </p:sp>
      <p:sp>
        <p:nvSpPr>
          <p:cNvPr id="8" name="テキスト プレースホルダー 7"/>
          <p:cNvSpPr>
            <a:spLocks noGrp="1"/>
          </p:cNvSpPr>
          <p:nvPr>
            <p:ph type="body" sz="quarter" idx="17"/>
          </p:nvPr>
        </p:nvSpPr>
        <p:spPr/>
        <p:txBody>
          <a:bodyPr>
            <a:normAutofit fontScale="92500" lnSpcReduction="10000"/>
          </a:bodyPr>
          <a:lstStyle/>
          <a:p>
            <a:pPr algn="ctr"/>
            <a:r>
              <a:rPr lang="en-US" dirty="0" smtClean="0"/>
              <a:t>SERVICES</a:t>
            </a:r>
            <a:endParaRPr lang="en-US" dirty="0"/>
          </a:p>
        </p:txBody>
      </p:sp>
      <p:sp>
        <p:nvSpPr>
          <p:cNvPr id="9" name="テキスト プレースホルダー 8"/>
          <p:cNvSpPr>
            <a:spLocks noGrp="1"/>
          </p:cNvSpPr>
          <p:nvPr>
            <p:ph type="body" sz="quarter" idx="18"/>
          </p:nvPr>
        </p:nvSpPr>
        <p:spPr/>
        <p:txBody>
          <a:bodyPr>
            <a:normAutofit/>
          </a:bodyPr>
          <a:lstStyle/>
          <a:p>
            <a:r>
              <a:rPr lang="en-US" dirty="0" smtClean="0"/>
              <a:t>III</a:t>
            </a:r>
            <a:endParaRPr lang="en-US" dirty="0"/>
          </a:p>
        </p:txBody>
      </p:sp>
      <p:sp>
        <p:nvSpPr>
          <p:cNvPr id="10" name="テキスト プレースホルダー 9"/>
          <p:cNvSpPr>
            <a:spLocks noGrp="1"/>
          </p:cNvSpPr>
          <p:nvPr>
            <p:ph type="body" sz="quarter" idx="19"/>
          </p:nvPr>
        </p:nvSpPr>
        <p:spPr>
          <a:xfrm>
            <a:off x="7452929" y="5620967"/>
            <a:ext cx="3924265" cy="2855501"/>
          </a:xfrm>
        </p:spPr>
        <p:txBody>
          <a:bodyPr>
            <a:normAutofit fontScale="92500"/>
          </a:bodyPr>
          <a:lstStyle/>
          <a:p>
            <a:pPr algn="ctr"/>
            <a:r>
              <a:rPr lang="en-US" dirty="0" smtClean="0"/>
              <a:t>COLLECTE </a:t>
            </a:r>
          </a:p>
          <a:p>
            <a:pPr algn="ctr"/>
            <a:r>
              <a:rPr lang="en-US" dirty="0"/>
              <a:t>&amp;</a:t>
            </a:r>
            <a:r>
              <a:rPr lang="en-US" dirty="0" smtClean="0"/>
              <a:t> </a:t>
            </a:r>
          </a:p>
          <a:p>
            <a:pPr algn="ctr"/>
            <a:r>
              <a:rPr lang="en-US" dirty="0" smtClean="0"/>
              <a:t>ANALYSE DES INFORMATIONS</a:t>
            </a:r>
            <a:endParaRPr lang="en-US" dirty="0"/>
          </a:p>
        </p:txBody>
      </p:sp>
      <p:sp>
        <p:nvSpPr>
          <p:cNvPr id="11" name="テキスト プレースホルダー 10"/>
          <p:cNvSpPr>
            <a:spLocks noGrp="1"/>
          </p:cNvSpPr>
          <p:nvPr>
            <p:ph type="body" sz="quarter" idx="20"/>
          </p:nvPr>
        </p:nvSpPr>
        <p:spPr/>
        <p:txBody>
          <a:bodyPr>
            <a:normAutofit/>
          </a:bodyPr>
          <a:lstStyle/>
          <a:p>
            <a:r>
              <a:rPr lang="en-US" dirty="0" smtClean="0"/>
              <a:t>IV</a:t>
            </a:r>
            <a:endParaRPr lang="en-US" dirty="0"/>
          </a:p>
        </p:txBody>
      </p:sp>
      <p:sp>
        <p:nvSpPr>
          <p:cNvPr id="12" name="テキスト プレースホルダー 11"/>
          <p:cNvSpPr>
            <a:spLocks noGrp="1"/>
          </p:cNvSpPr>
          <p:nvPr>
            <p:ph type="body" sz="quarter" idx="21"/>
          </p:nvPr>
        </p:nvSpPr>
        <p:spPr>
          <a:xfrm>
            <a:off x="11490796" y="7244204"/>
            <a:ext cx="3269033" cy="1355680"/>
          </a:xfrm>
        </p:spPr>
        <p:txBody>
          <a:bodyPr>
            <a:normAutofit fontScale="92500" lnSpcReduction="10000"/>
          </a:bodyPr>
          <a:lstStyle/>
          <a:p>
            <a:pPr algn="ctr"/>
            <a:r>
              <a:rPr lang="en-US" dirty="0" smtClean="0"/>
              <a:t>PARTIE </a:t>
            </a:r>
          </a:p>
          <a:p>
            <a:pPr algn="ctr"/>
            <a:r>
              <a:rPr lang="en-US" dirty="0" smtClean="0"/>
              <a:t>FINANCIERE</a:t>
            </a:r>
            <a:endParaRPr lang="en-US" dirty="0"/>
          </a:p>
        </p:txBody>
      </p:sp>
      <p:sp>
        <p:nvSpPr>
          <p:cNvPr id="13" name="テキスト プレースホルダー 12"/>
          <p:cNvSpPr>
            <a:spLocks noGrp="1"/>
          </p:cNvSpPr>
          <p:nvPr>
            <p:ph type="body" sz="quarter" idx="22"/>
          </p:nvPr>
        </p:nvSpPr>
        <p:spPr/>
        <p:txBody>
          <a:bodyPr>
            <a:normAutofit/>
          </a:bodyPr>
          <a:lstStyle/>
          <a:p>
            <a:r>
              <a:rPr lang="en-US" dirty="0" smtClean="0"/>
              <a:t>V</a:t>
            </a:r>
            <a:endParaRPr lang="en-US" dirty="0"/>
          </a:p>
        </p:txBody>
      </p:sp>
      <p:sp>
        <p:nvSpPr>
          <p:cNvPr id="19" name="テキスト プレースホルダー 18"/>
          <p:cNvSpPr>
            <a:spLocks noGrp="1"/>
          </p:cNvSpPr>
          <p:nvPr>
            <p:ph type="body" sz="quarter" idx="23"/>
          </p:nvPr>
        </p:nvSpPr>
        <p:spPr>
          <a:xfrm>
            <a:off x="14873430" y="6501489"/>
            <a:ext cx="3412982" cy="1485430"/>
          </a:xfrm>
        </p:spPr>
        <p:txBody>
          <a:bodyPr>
            <a:normAutofit fontScale="85000" lnSpcReduction="10000"/>
          </a:bodyPr>
          <a:lstStyle/>
          <a:p>
            <a:pPr algn="ctr"/>
            <a:r>
              <a:rPr lang="en-US" dirty="0" smtClean="0"/>
              <a:t>GESTION DES RISQUES</a:t>
            </a:r>
            <a:endParaRPr lang="en-US" dirty="0"/>
          </a:p>
        </p:txBody>
      </p:sp>
      <p:sp>
        <p:nvSpPr>
          <p:cNvPr id="25" name="Rectangle 24"/>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53189346"/>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30</a:t>
            </a:fld>
            <a:endParaRPr lang="en-US" dirty="0"/>
          </a:p>
        </p:txBody>
      </p:sp>
      <p:sp>
        <p:nvSpPr>
          <p:cNvPr id="8" name="タイトル 7"/>
          <p:cNvSpPr>
            <a:spLocks noGrp="1"/>
          </p:cNvSpPr>
          <p:nvPr>
            <p:ph type="title"/>
          </p:nvPr>
        </p:nvSpPr>
        <p:spPr/>
        <p:txBody>
          <a:bodyPr/>
          <a:lstStyle/>
          <a:p>
            <a:r>
              <a:rPr lang="en-US" dirty="0" smtClean="0"/>
              <a:t>METH</a:t>
            </a:r>
            <a:r>
              <a:rPr lang="en-US" dirty="0" smtClean="0">
                <a:solidFill>
                  <a:srgbClr val="02B8AD"/>
                </a:solidFill>
              </a:rPr>
              <a:t>O</a:t>
            </a:r>
            <a:r>
              <a:rPr lang="en-US" dirty="0" smtClean="0"/>
              <a:t>DE DE P</a:t>
            </a:r>
            <a:r>
              <a:rPr lang="en-US" dirty="0" smtClean="0">
                <a:solidFill>
                  <a:srgbClr val="02B8AD"/>
                </a:solidFill>
              </a:rPr>
              <a:t>O</a:t>
            </a:r>
            <a:r>
              <a:rPr lang="en-US" dirty="0" smtClean="0"/>
              <a:t>RTER</a:t>
            </a:r>
            <a:endParaRPr lang="en-US" dirty="0"/>
          </a:p>
        </p:txBody>
      </p:sp>
      <p:sp>
        <p:nvSpPr>
          <p:cNvPr id="18" name="Rectangle 17"/>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1" name="Diagramme 20"/>
          <p:cNvGraphicFramePr/>
          <p:nvPr>
            <p:extLst>
              <p:ext uri="{D42A27DB-BD31-4B8C-83A1-F6EECF244321}">
                <p14:modId xmlns:p14="http://schemas.microsoft.com/office/powerpoint/2010/main" val="4181649105"/>
              </p:ext>
            </p:extLst>
          </p:nvPr>
        </p:nvGraphicFramePr>
        <p:xfrm>
          <a:off x="1999406" y="2428856"/>
          <a:ext cx="14430476" cy="7215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690696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 r="4"/>
          <a:stretch>
            <a:fillRect/>
          </a:stretch>
        </p:blipFill>
        <p:spPr>
          <a:xfrm>
            <a:off x="0" y="0"/>
            <a:ext cx="18286413" cy="10287000"/>
          </a:xfrm>
        </p:spPr>
      </p:pic>
      <p:sp>
        <p:nvSpPr>
          <p:cNvPr id="3" name="Espace réservé du texte 2"/>
          <p:cNvSpPr>
            <a:spLocks noGrp="1"/>
          </p:cNvSpPr>
          <p:nvPr>
            <p:ph type="body" sz="quarter" idx="12"/>
          </p:nvPr>
        </p:nvSpPr>
        <p:spPr>
          <a:xfrm rot="21420572">
            <a:off x="936145" y="8039868"/>
            <a:ext cx="5770741" cy="1440209"/>
          </a:xfrm>
        </p:spPr>
        <p:txBody>
          <a:bodyPr/>
          <a:lstStyle/>
          <a:p>
            <a:endParaRPr lang="fr-FR" dirty="0"/>
          </a:p>
        </p:txBody>
      </p:sp>
      <p:sp>
        <p:nvSpPr>
          <p:cNvPr id="4" name="Espace réservé du texte 3"/>
          <p:cNvSpPr>
            <a:spLocks noGrp="1"/>
          </p:cNvSpPr>
          <p:nvPr>
            <p:ph type="body" sz="quarter" idx="11"/>
          </p:nvPr>
        </p:nvSpPr>
        <p:spPr>
          <a:xfrm>
            <a:off x="646262" y="7807796"/>
            <a:ext cx="5832648" cy="1440209"/>
          </a:xfrm>
        </p:spPr>
        <p:txBody>
          <a:bodyPr/>
          <a:lstStyle/>
          <a:p>
            <a:r>
              <a:rPr lang="fr-FR" dirty="0" smtClean="0"/>
              <a:t>SERVICES</a:t>
            </a:r>
            <a:endParaRPr lang="fr-FR" dirty="0"/>
          </a:p>
        </p:txBody>
      </p:sp>
    </p:spTree>
    <p:extLst>
      <p:ext uri="{BB962C8B-B14F-4D97-AF65-F5344CB8AC3E}">
        <p14:creationId xmlns:p14="http://schemas.microsoft.com/office/powerpoint/2010/main" val="2294762805"/>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スライド番号プレースホルダー 6"/>
          <p:cNvSpPr>
            <a:spLocks noGrp="1"/>
          </p:cNvSpPr>
          <p:nvPr>
            <p:ph type="sldNum" sz="quarter" idx="12"/>
          </p:nvPr>
        </p:nvSpPr>
        <p:spPr/>
        <p:txBody>
          <a:bodyPr/>
          <a:lstStyle/>
          <a:p>
            <a:r>
              <a:rPr lang="en-US" smtClean="0"/>
              <a:t>SLIDE </a:t>
            </a:r>
            <a:fld id="{D97FAD88-CD89-445B-80D2-D1F46C853675}" type="slidenum">
              <a:rPr lang="en-US" smtClean="0"/>
              <a:pPr/>
              <a:t>32</a:t>
            </a:fld>
            <a:endParaRPr lang="en-US" dirty="0"/>
          </a:p>
        </p:txBody>
      </p:sp>
      <p:sp>
        <p:nvSpPr>
          <p:cNvPr id="10" name="テキスト プレースホルダー 9"/>
          <p:cNvSpPr>
            <a:spLocks noGrp="1"/>
          </p:cNvSpPr>
          <p:nvPr>
            <p:ph type="body" sz="quarter" idx="13"/>
          </p:nvPr>
        </p:nvSpPr>
        <p:spPr>
          <a:xfrm>
            <a:off x="934294" y="2249523"/>
            <a:ext cx="13177464" cy="1807589"/>
          </a:xfrm>
        </p:spPr>
        <p:txBody>
          <a:bodyPr>
            <a:normAutofit fontScale="92500" lnSpcReduction="10000"/>
          </a:bodyPr>
          <a:lstStyle/>
          <a:p>
            <a:r>
              <a:rPr lang="fr-FR" dirty="0"/>
              <a:t>Trouver un taxi ne soit pas entièrement plein, qu’il aille dans la bonne direction.</a:t>
            </a:r>
          </a:p>
        </p:txBody>
      </p:sp>
      <p:sp>
        <p:nvSpPr>
          <p:cNvPr id="4" name="タイトル 3"/>
          <p:cNvSpPr>
            <a:spLocks noGrp="1"/>
          </p:cNvSpPr>
          <p:nvPr>
            <p:ph type="title"/>
          </p:nvPr>
        </p:nvSpPr>
        <p:spPr/>
        <p:txBody>
          <a:bodyPr/>
          <a:lstStyle/>
          <a:p>
            <a:r>
              <a:rPr lang="fr-FR" dirty="0" smtClean="0"/>
              <a:t>LES </a:t>
            </a:r>
            <a:r>
              <a:rPr lang="fr-FR" dirty="0" smtClean="0">
                <a:solidFill>
                  <a:srgbClr val="02B8AD"/>
                </a:solidFill>
              </a:rPr>
              <a:t>P</a:t>
            </a:r>
            <a:r>
              <a:rPr lang="fr-FR" dirty="0" smtClean="0"/>
              <a:t>ROBLÈMES </a:t>
            </a:r>
            <a:r>
              <a:rPr lang="fr-FR" dirty="0" smtClean="0">
                <a:solidFill>
                  <a:srgbClr val="02B8AD"/>
                </a:solidFill>
              </a:rPr>
              <a:t>C</a:t>
            </a:r>
            <a:r>
              <a:rPr lang="fr-FR" dirty="0" smtClean="0"/>
              <a:t>ONFRONTÉE</a:t>
            </a:r>
            <a:endParaRPr lang="en-US" dirty="0">
              <a:solidFill>
                <a:schemeClr val="accent1"/>
              </a:solidFill>
            </a:endParaRPr>
          </a:p>
        </p:txBody>
      </p:sp>
      <p:sp>
        <p:nvSpPr>
          <p:cNvPr id="3" name="テキスト プレースホルダー 2"/>
          <p:cNvSpPr>
            <a:spLocks noGrp="1"/>
          </p:cNvSpPr>
          <p:nvPr>
            <p:ph type="body" sz="quarter" idx="15"/>
          </p:nvPr>
        </p:nvSpPr>
        <p:spPr>
          <a:xfrm>
            <a:off x="2590478" y="4033116"/>
            <a:ext cx="13938230" cy="2029880"/>
          </a:xfrm>
        </p:spPr>
        <p:txBody>
          <a:bodyPr>
            <a:normAutofit/>
          </a:bodyPr>
          <a:lstStyle/>
          <a:p>
            <a:r>
              <a:rPr lang="fr-FR" sz="5400" dirty="0" smtClean="0"/>
              <a:t>Difficile </a:t>
            </a:r>
            <a:r>
              <a:rPr lang="fr-FR" sz="5400" dirty="0"/>
              <a:t>d’avoir un véhicule dans un bon état.</a:t>
            </a:r>
          </a:p>
        </p:txBody>
      </p:sp>
      <p:sp>
        <p:nvSpPr>
          <p:cNvPr id="6" name="テキスト プレースホルダー 5"/>
          <p:cNvSpPr>
            <a:spLocks noGrp="1"/>
          </p:cNvSpPr>
          <p:nvPr>
            <p:ph type="body" sz="quarter" idx="17"/>
          </p:nvPr>
        </p:nvSpPr>
        <p:spPr/>
        <p:txBody>
          <a:bodyPr>
            <a:normAutofit fontScale="92500"/>
          </a:bodyPr>
          <a:lstStyle/>
          <a:p>
            <a:r>
              <a:rPr lang="fr-FR" dirty="0" smtClean="0"/>
              <a:t>Prendre </a:t>
            </a:r>
            <a:r>
              <a:rPr lang="fr-FR" dirty="0"/>
              <a:t>un petit taxi à trois personne</a:t>
            </a:r>
            <a:r>
              <a:rPr lang="fr-FR" dirty="0" smtClean="0"/>
              <a:t>.</a:t>
            </a:r>
            <a:endParaRPr lang="fr-FR" dirty="0"/>
          </a:p>
        </p:txBody>
      </p:sp>
      <p:sp>
        <p:nvSpPr>
          <p:cNvPr id="12" name="Rectangle 11"/>
          <p:cNvSpPr/>
          <p:nvPr/>
        </p:nvSpPr>
        <p:spPr>
          <a:xfrm>
            <a:off x="5356416" y="9446542"/>
            <a:ext cx="7560840" cy="7510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5365780" y="9378316"/>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13369016"/>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33</a:t>
            </a:fld>
            <a:endParaRPr lang="en-US" dirty="0"/>
          </a:p>
        </p:txBody>
      </p:sp>
      <p:sp>
        <p:nvSpPr>
          <p:cNvPr id="20" name="テキスト プレースホルダー 19"/>
          <p:cNvSpPr>
            <a:spLocks noGrp="1"/>
          </p:cNvSpPr>
          <p:nvPr>
            <p:ph type="body" sz="quarter" idx="14"/>
          </p:nvPr>
        </p:nvSpPr>
        <p:spPr>
          <a:xfrm>
            <a:off x="9503246" y="4611157"/>
            <a:ext cx="8424936" cy="4647648"/>
          </a:xfrm>
        </p:spPr>
        <p:txBody>
          <a:bodyPr>
            <a:normAutofit/>
          </a:bodyPr>
          <a:lstStyle/>
          <a:p>
            <a:r>
              <a:rPr lang="fr-FR" sz="4000" b="1" dirty="0" smtClean="0"/>
              <a:t>Réserver </a:t>
            </a:r>
            <a:r>
              <a:rPr lang="fr-FR" sz="4000" b="1" dirty="0"/>
              <a:t>un taxi très simplement à son domicile, bureau ou n’importe quel autre endroit de son choix directement depuis une application sur son smartphone.</a:t>
            </a:r>
          </a:p>
          <a:p>
            <a:endParaRPr lang="en-US" dirty="0"/>
          </a:p>
        </p:txBody>
      </p:sp>
      <p:sp>
        <p:nvSpPr>
          <p:cNvPr id="18" name="タイトル 17"/>
          <p:cNvSpPr>
            <a:spLocks noGrp="1"/>
          </p:cNvSpPr>
          <p:nvPr>
            <p:ph type="title"/>
          </p:nvPr>
        </p:nvSpPr>
        <p:spPr/>
        <p:txBody>
          <a:bodyPr/>
          <a:lstStyle/>
          <a:p>
            <a:r>
              <a:rPr lang="fr-FR" dirty="0" smtClean="0"/>
              <a:t/>
            </a:r>
            <a:br>
              <a:rPr lang="fr-FR" dirty="0" smtClean="0"/>
            </a:br>
            <a:r>
              <a:rPr lang="fr-FR" dirty="0" smtClean="0"/>
              <a:t>SERVICE </a:t>
            </a:r>
            <a:r>
              <a:rPr lang="fr-FR" dirty="0" smtClean="0">
                <a:solidFill>
                  <a:srgbClr val="02B8AD"/>
                </a:solidFill>
              </a:rPr>
              <a:t>D</a:t>
            </a:r>
            <a:r>
              <a:rPr lang="fr-FR" dirty="0" smtClean="0"/>
              <a:t>E </a:t>
            </a:r>
            <a:r>
              <a:rPr lang="fr-FR" dirty="0" smtClean="0">
                <a:solidFill>
                  <a:srgbClr val="02B8AD"/>
                </a:solidFill>
              </a:rPr>
              <a:t>T</a:t>
            </a:r>
            <a:r>
              <a:rPr lang="fr-FR" dirty="0" smtClean="0"/>
              <a:t>AKE </a:t>
            </a:r>
            <a:r>
              <a:rPr lang="fr-FR" dirty="0" smtClean="0">
                <a:solidFill>
                  <a:srgbClr val="02B8AD"/>
                </a:solidFill>
              </a:rPr>
              <a:t>T</a:t>
            </a:r>
            <a:r>
              <a:rPr lang="fr-FR" dirty="0" smtClean="0"/>
              <a:t>AXI</a:t>
            </a:r>
            <a:r>
              <a:rPr lang="en-US" dirty="0"/>
              <a:t/>
            </a:r>
            <a:br>
              <a:rPr lang="en-US" dirty="0"/>
            </a:br>
            <a:endParaRPr lang="en-US" dirty="0"/>
          </a:p>
        </p:txBody>
      </p:sp>
      <p:pic>
        <p:nvPicPr>
          <p:cNvPr id="4" name="Espace réservé pour une image  3"/>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rot="21432298">
            <a:off x="1774614" y="3278156"/>
            <a:ext cx="6312346" cy="5085580"/>
          </a:xfrm>
        </p:spPr>
      </p:pic>
      <p:sp>
        <p:nvSpPr>
          <p:cNvPr id="19" name="テキスト プレースホルダー 18"/>
          <p:cNvSpPr>
            <a:spLocks noGrp="1"/>
          </p:cNvSpPr>
          <p:nvPr>
            <p:ph type="body" sz="quarter" idx="13"/>
          </p:nvPr>
        </p:nvSpPr>
        <p:spPr>
          <a:xfrm>
            <a:off x="9287222" y="3343300"/>
            <a:ext cx="8352928" cy="1080120"/>
          </a:xfrm>
        </p:spPr>
        <p:txBody>
          <a:bodyPr>
            <a:normAutofit/>
          </a:bodyPr>
          <a:lstStyle/>
          <a:p>
            <a:r>
              <a:rPr lang="fr-FR" dirty="0" smtClean="0">
                <a:solidFill>
                  <a:srgbClr val="02B8AD"/>
                </a:solidFill>
              </a:rPr>
              <a:t>TAKE TAXI </a:t>
            </a:r>
            <a:endParaRPr lang="en-US" dirty="0">
              <a:solidFill>
                <a:srgbClr val="02B8AD"/>
              </a:solidFill>
            </a:endParaRPr>
          </a:p>
        </p:txBody>
      </p:sp>
      <p:sp>
        <p:nvSpPr>
          <p:cNvPr id="8" name="Rectangle 7"/>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1466581"/>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18" grpId="0"/>
      <p:bldP spid="1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34</a:t>
            </a:fld>
            <a:endParaRPr lang="en-US" dirty="0"/>
          </a:p>
        </p:txBody>
      </p:sp>
      <p:sp>
        <p:nvSpPr>
          <p:cNvPr id="7" name="タイトル 6"/>
          <p:cNvSpPr>
            <a:spLocks noGrp="1"/>
          </p:cNvSpPr>
          <p:nvPr>
            <p:ph type="title"/>
          </p:nvPr>
        </p:nvSpPr>
        <p:spPr/>
        <p:txBody>
          <a:bodyPr/>
          <a:lstStyle/>
          <a:p>
            <a:r>
              <a:rPr lang="en-US" dirty="0" smtClean="0"/>
              <a:t>LES </a:t>
            </a:r>
            <a:r>
              <a:rPr lang="en-US" dirty="0" smtClean="0">
                <a:solidFill>
                  <a:srgbClr val="02B8AD"/>
                </a:solidFill>
              </a:rPr>
              <a:t>E</a:t>
            </a:r>
            <a:r>
              <a:rPr lang="en-US" dirty="0" smtClean="0"/>
              <a:t>TAPES </a:t>
            </a:r>
            <a:r>
              <a:rPr lang="en-US" dirty="0" smtClean="0">
                <a:solidFill>
                  <a:srgbClr val="02B8AD"/>
                </a:solidFill>
              </a:rPr>
              <a:t>A</a:t>
            </a:r>
            <a:r>
              <a:rPr lang="en-US" dirty="0" smtClean="0"/>
              <a:t> SUIVRE</a:t>
            </a:r>
            <a:endParaRPr lang="en-US" dirty="0"/>
          </a:p>
        </p:txBody>
      </p:sp>
      <p:pic>
        <p:nvPicPr>
          <p:cNvPr id="3" name="Espace réservé pour une image  2"/>
          <p:cNvPicPr>
            <a:picLocks noGrp="1" noChangeAspect="1"/>
          </p:cNvPicPr>
          <p:nvPr>
            <p:ph type="tbl" sz="quarter" idx="13"/>
          </p:nvPr>
        </p:nvPicPr>
        <p:blipFill rotWithShape="1">
          <a:blip r:embed="rId2">
            <a:extLst>
              <a:ext uri="{28A0092B-C50C-407E-A947-70E740481C1C}">
                <a14:useLocalDpi xmlns:a14="http://schemas.microsoft.com/office/drawing/2010/main" val="0"/>
              </a:ext>
            </a:extLst>
          </a:blip>
          <a:stretch/>
        </p:blipFill>
        <p:spPr>
          <a:xfrm>
            <a:off x="1294334" y="4495428"/>
            <a:ext cx="3312368" cy="4464496"/>
          </a:xfrm>
        </p:spPr>
      </p:pic>
      <p:pic>
        <p:nvPicPr>
          <p:cNvPr id="5" name="Espace réservé pour une image  4"/>
          <p:cNvPicPr>
            <a:picLocks noGrp="1" noChangeAspect="1"/>
          </p:cNvPicPr>
          <p:nvPr>
            <p:ph type="tbl" sz="quarter" idx="18"/>
          </p:nvPr>
        </p:nvPicPr>
        <p:blipFill rotWithShape="1">
          <a:blip r:embed="rId3">
            <a:extLst>
              <a:ext uri="{28A0092B-C50C-407E-A947-70E740481C1C}">
                <a14:useLocalDpi xmlns:a14="http://schemas.microsoft.com/office/drawing/2010/main" val="0"/>
              </a:ext>
            </a:extLst>
          </a:blip>
          <a:stretch/>
        </p:blipFill>
        <p:spPr>
          <a:xfrm>
            <a:off x="6928372" y="4241036"/>
            <a:ext cx="3155850" cy="4739817"/>
          </a:xfrm>
        </p:spPr>
      </p:pic>
      <p:pic>
        <p:nvPicPr>
          <p:cNvPr id="17" name="Espace réservé pour une image  16"/>
          <p:cNvPicPr>
            <a:picLocks noGrp="1" noChangeAspect="1"/>
          </p:cNvPicPr>
          <p:nvPr>
            <p:ph type="tbl" sz="quarter" idx="21"/>
          </p:nvPr>
        </p:nvPicPr>
        <p:blipFill rotWithShape="1">
          <a:blip r:embed="rId4">
            <a:extLst>
              <a:ext uri="{28A0092B-C50C-407E-A947-70E740481C1C}">
                <a14:useLocalDpi xmlns:a14="http://schemas.microsoft.com/office/drawing/2010/main" val="0"/>
              </a:ext>
            </a:extLst>
          </a:blip>
          <a:stretch/>
        </p:blipFill>
        <p:spPr>
          <a:xfrm>
            <a:off x="11844965" y="4241036"/>
            <a:ext cx="5363137" cy="4430856"/>
          </a:xfrm>
        </p:spPr>
      </p:pic>
      <p:sp>
        <p:nvSpPr>
          <p:cNvPr id="13" name="Rectangle 12"/>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テキスト プレースホルダー 7"/>
          <p:cNvSpPr>
            <a:spLocks noGrp="1"/>
          </p:cNvSpPr>
          <p:nvPr>
            <p:ph type="body" sz="quarter" idx="16"/>
          </p:nvPr>
        </p:nvSpPr>
        <p:spPr>
          <a:xfrm>
            <a:off x="790279" y="2640124"/>
            <a:ext cx="4989198" cy="767351"/>
          </a:xfrm>
        </p:spPr>
        <p:txBody>
          <a:bodyPr>
            <a:noAutofit/>
          </a:bodyPr>
          <a:lstStyle/>
          <a:p>
            <a:pPr algn="ctr"/>
            <a:r>
              <a:rPr lang="fr-FR" sz="3600" dirty="0"/>
              <a:t>Télécharger l’application </a:t>
            </a:r>
            <a:r>
              <a:rPr lang="fr-FR" sz="3600" dirty="0" err="1">
                <a:solidFill>
                  <a:srgbClr val="02B8AD"/>
                </a:solidFill>
              </a:rPr>
              <a:t>TakeTaxi</a:t>
            </a:r>
            <a:endParaRPr lang="en-US" sz="3600" dirty="0">
              <a:solidFill>
                <a:srgbClr val="02B8AD"/>
              </a:solidFill>
            </a:endParaRPr>
          </a:p>
        </p:txBody>
      </p:sp>
      <p:sp>
        <p:nvSpPr>
          <p:cNvPr id="34" name="テキスト プレースホルダー 10"/>
          <p:cNvSpPr>
            <a:spLocks noGrp="1"/>
          </p:cNvSpPr>
          <p:nvPr>
            <p:ph type="body" sz="quarter" idx="17"/>
          </p:nvPr>
        </p:nvSpPr>
        <p:spPr>
          <a:xfrm>
            <a:off x="6406902" y="2687396"/>
            <a:ext cx="4248472" cy="720080"/>
          </a:xfrm>
        </p:spPr>
        <p:txBody>
          <a:bodyPr>
            <a:noAutofit/>
          </a:bodyPr>
          <a:lstStyle/>
          <a:p>
            <a:pPr algn="ctr"/>
            <a:r>
              <a:rPr lang="fr-FR" sz="3600" dirty="0" smtClean="0"/>
              <a:t>Demander </a:t>
            </a:r>
            <a:r>
              <a:rPr lang="fr-FR" sz="3600" dirty="0"/>
              <a:t>un petit Taxi</a:t>
            </a:r>
            <a:endParaRPr lang="en-US" sz="3600" dirty="0"/>
          </a:p>
        </p:txBody>
      </p:sp>
      <p:sp>
        <p:nvSpPr>
          <p:cNvPr id="35" name="テキスト プレースホルダー 13"/>
          <p:cNvSpPr>
            <a:spLocks noGrp="1"/>
          </p:cNvSpPr>
          <p:nvPr>
            <p:ph type="body" sz="quarter" idx="19"/>
          </p:nvPr>
        </p:nvSpPr>
        <p:spPr>
          <a:xfrm>
            <a:off x="11231438" y="2687395"/>
            <a:ext cx="5781285" cy="720080"/>
          </a:xfrm>
        </p:spPr>
        <p:txBody>
          <a:bodyPr>
            <a:normAutofit fontScale="92500" lnSpcReduction="10000"/>
          </a:bodyPr>
          <a:lstStyle/>
          <a:p>
            <a:pPr algn="ctr"/>
            <a:r>
              <a:rPr lang="fr-FR" dirty="0"/>
              <a:t>Demande prise en charge</a:t>
            </a:r>
            <a:endParaRPr lang="en-US" dirty="0"/>
          </a:p>
        </p:txBody>
      </p:sp>
      <p:sp>
        <p:nvSpPr>
          <p:cNvPr id="36" name="Shape 288"/>
          <p:cNvSpPr/>
          <p:nvPr/>
        </p:nvSpPr>
        <p:spPr>
          <a:xfrm>
            <a:off x="1145029" y="4058773"/>
            <a:ext cx="3605689" cy="5387769"/>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222222"/>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272"/>
          <p:cNvSpPr/>
          <p:nvPr/>
        </p:nvSpPr>
        <p:spPr>
          <a:xfrm>
            <a:off x="6838950" y="3775348"/>
            <a:ext cx="3389287" cy="5671194"/>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222222"/>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272"/>
          <p:cNvSpPr/>
          <p:nvPr/>
        </p:nvSpPr>
        <p:spPr>
          <a:xfrm>
            <a:off x="11591478" y="3766813"/>
            <a:ext cx="5740059" cy="5671194"/>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222222"/>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916886701"/>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9287222" y="3576115"/>
            <a:ext cx="8352928" cy="1800200"/>
          </a:xfrm>
        </p:spPr>
        <p:txBody>
          <a:bodyPr>
            <a:normAutofit fontScale="85000" lnSpcReduction="10000"/>
          </a:bodyPr>
          <a:lstStyle/>
          <a:p>
            <a:r>
              <a:rPr lang="fr-FR" b="1" dirty="0"/>
              <a:t>suivre le trajet du taxi sur le GPS de votre téléphone</a:t>
            </a:r>
            <a:endParaRPr lang="en-US" dirty="0"/>
          </a:p>
        </p:txBody>
      </p:sp>
      <p:sp>
        <p:nvSpPr>
          <p:cNvPr id="10" name="スライド番号プレースホルダー 9"/>
          <p:cNvSpPr>
            <a:spLocks noGrp="1"/>
          </p:cNvSpPr>
          <p:nvPr>
            <p:ph type="sldNum" sz="quarter" idx="12"/>
          </p:nvPr>
        </p:nvSpPr>
        <p:spPr/>
        <p:txBody>
          <a:bodyPr/>
          <a:lstStyle/>
          <a:p>
            <a:r>
              <a:rPr lang="en-US" dirty="0" smtClean="0"/>
              <a:t>SLIDE </a:t>
            </a:r>
            <a:fld id="{D97FAD88-CD89-445B-80D2-D1F46C853675}" type="slidenum">
              <a:rPr lang="en-US" smtClean="0"/>
              <a:pPr/>
              <a:t>35</a:t>
            </a:fld>
            <a:endParaRPr lang="en-US" dirty="0"/>
          </a:p>
        </p:txBody>
      </p:sp>
      <p:sp>
        <p:nvSpPr>
          <p:cNvPr id="7" name="Rectangle 6"/>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tretch>
            <a:fillRect/>
          </a:stretch>
        </p:blipFill>
        <p:spPr bwMode="auto">
          <a:xfrm rot="21432298">
            <a:off x="2363945" y="2712112"/>
            <a:ext cx="5640945" cy="631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77543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36</a:t>
            </a:fld>
            <a:endParaRPr lang="en-US" dirty="0"/>
          </a:p>
        </p:txBody>
      </p:sp>
      <p:sp>
        <p:nvSpPr>
          <p:cNvPr id="10" name="タイトル 9"/>
          <p:cNvSpPr>
            <a:spLocks noGrp="1"/>
          </p:cNvSpPr>
          <p:nvPr>
            <p:ph type="title"/>
          </p:nvPr>
        </p:nvSpPr>
        <p:spPr/>
        <p:txBody>
          <a:bodyPr/>
          <a:lstStyle/>
          <a:p>
            <a:r>
              <a:rPr lang="fr-FR" dirty="0" smtClean="0"/>
              <a:t>CRITÈRE </a:t>
            </a:r>
            <a:r>
              <a:rPr lang="fr-FR" dirty="0" smtClean="0">
                <a:solidFill>
                  <a:srgbClr val="02B8AD"/>
                </a:solidFill>
              </a:rPr>
              <a:t>DE</a:t>
            </a:r>
            <a:r>
              <a:rPr lang="fr-FR" dirty="0" smtClean="0"/>
              <a:t> QUALITÉ</a:t>
            </a:r>
            <a:endParaRPr lang="en-US" dirty="0"/>
          </a:p>
        </p:txBody>
      </p:sp>
      <p:sp>
        <p:nvSpPr>
          <p:cNvPr id="13" name="テキスト プレースホルダー 12"/>
          <p:cNvSpPr>
            <a:spLocks noGrp="1"/>
          </p:cNvSpPr>
          <p:nvPr>
            <p:ph type="body" sz="quarter" idx="15"/>
          </p:nvPr>
        </p:nvSpPr>
        <p:spPr/>
        <p:txBody>
          <a:bodyPr/>
          <a:lstStyle/>
          <a:p>
            <a:r>
              <a:rPr lang="en-US" dirty="0"/>
              <a:t>+</a:t>
            </a:r>
          </a:p>
        </p:txBody>
      </p:sp>
      <p:sp>
        <p:nvSpPr>
          <p:cNvPr id="12" name="テキスト プレースホルダー 11"/>
          <p:cNvSpPr>
            <a:spLocks noGrp="1"/>
          </p:cNvSpPr>
          <p:nvPr>
            <p:ph type="body" sz="quarter" idx="14"/>
          </p:nvPr>
        </p:nvSpPr>
        <p:spPr/>
        <p:txBody>
          <a:bodyPr>
            <a:normAutofit/>
          </a:bodyPr>
          <a:lstStyle/>
          <a:p>
            <a:r>
              <a:rPr lang="fr-FR" sz="4400" dirty="0"/>
              <a:t>professionnalisme du chauffeur</a:t>
            </a:r>
          </a:p>
        </p:txBody>
      </p:sp>
      <p:sp>
        <p:nvSpPr>
          <p:cNvPr id="14" name="テキスト プレースホルダー 13"/>
          <p:cNvSpPr>
            <a:spLocks noGrp="1"/>
          </p:cNvSpPr>
          <p:nvPr>
            <p:ph type="body" sz="quarter" idx="16"/>
          </p:nvPr>
        </p:nvSpPr>
        <p:spPr/>
        <p:txBody>
          <a:bodyPr/>
          <a:lstStyle/>
          <a:p>
            <a:r>
              <a:rPr lang="en-US" dirty="0" smtClean="0"/>
              <a:t>+</a:t>
            </a:r>
            <a:endParaRPr lang="en-US" dirty="0"/>
          </a:p>
        </p:txBody>
      </p:sp>
      <p:sp>
        <p:nvSpPr>
          <p:cNvPr id="15" name="テキスト プレースホルダー 14"/>
          <p:cNvSpPr>
            <a:spLocks noGrp="1"/>
          </p:cNvSpPr>
          <p:nvPr>
            <p:ph type="body" sz="quarter" idx="17"/>
          </p:nvPr>
        </p:nvSpPr>
        <p:spPr/>
        <p:txBody>
          <a:bodyPr>
            <a:normAutofit/>
          </a:bodyPr>
          <a:lstStyle/>
          <a:p>
            <a:r>
              <a:rPr lang="fr-FR" sz="4400" dirty="0"/>
              <a:t>confort du véhicule</a:t>
            </a:r>
          </a:p>
        </p:txBody>
      </p:sp>
      <p:sp>
        <p:nvSpPr>
          <p:cNvPr id="16" name="テキスト プレースホルダー 15"/>
          <p:cNvSpPr>
            <a:spLocks noGrp="1"/>
          </p:cNvSpPr>
          <p:nvPr>
            <p:ph type="body" sz="quarter" idx="18"/>
          </p:nvPr>
        </p:nvSpPr>
        <p:spPr/>
        <p:txBody>
          <a:bodyPr/>
          <a:lstStyle/>
          <a:p>
            <a:r>
              <a:rPr lang="en-US" dirty="0" smtClean="0"/>
              <a:t>+</a:t>
            </a:r>
            <a:endParaRPr lang="en-US" dirty="0"/>
          </a:p>
        </p:txBody>
      </p:sp>
      <p:sp>
        <p:nvSpPr>
          <p:cNvPr id="17" name="テキスト プレースホルダー 16"/>
          <p:cNvSpPr>
            <a:spLocks noGrp="1"/>
          </p:cNvSpPr>
          <p:nvPr>
            <p:ph type="body" sz="quarter" idx="19"/>
          </p:nvPr>
        </p:nvSpPr>
        <p:spPr/>
        <p:txBody>
          <a:bodyPr>
            <a:normAutofit/>
          </a:bodyPr>
          <a:lstStyle/>
          <a:p>
            <a:r>
              <a:rPr lang="fr-FR" sz="4400" dirty="0"/>
              <a:t>conduite respectable</a:t>
            </a:r>
          </a:p>
        </p:txBody>
      </p:sp>
      <p:sp>
        <p:nvSpPr>
          <p:cNvPr id="18" name="テキスト プレースホルダー 17"/>
          <p:cNvSpPr>
            <a:spLocks noGrp="1"/>
          </p:cNvSpPr>
          <p:nvPr>
            <p:ph type="body" sz="quarter" idx="20"/>
          </p:nvPr>
        </p:nvSpPr>
        <p:spPr/>
        <p:txBody>
          <a:bodyPr/>
          <a:lstStyle/>
          <a:p>
            <a:r>
              <a:rPr lang="en-US" dirty="0" smtClean="0"/>
              <a:t>+</a:t>
            </a:r>
            <a:endParaRPr lang="en-US" dirty="0"/>
          </a:p>
        </p:txBody>
      </p:sp>
      <p:sp>
        <p:nvSpPr>
          <p:cNvPr id="19" name="テキスト プレースホルダー 18"/>
          <p:cNvSpPr>
            <a:spLocks noGrp="1"/>
          </p:cNvSpPr>
          <p:nvPr>
            <p:ph type="body" sz="quarter" idx="21"/>
          </p:nvPr>
        </p:nvSpPr>
        <p:spPr/>
        <p:txBody>
          <a:bodyPr>
            <a:normAutofit/>
          </a:bodyPr>
          <a:lstStyle/>
          <a:p>
            <a:r>
              <a:rPr lang="fr-FR" sz="4400" dirty="0"/>
              <a:t>ne pas fumer dans la voiture</a:t>
            </a:r>
          </a:p>
        </p:txBody>
      </p:sp>
      <p:sp>
        <p:nvSpPr>
          <p:cNvPr id="20" name="テキスト プレースホルダー 19"/>
          <p:cNvSpPr>
            <a:spLocks noGrp="1"/>
          </p:cNvSpPr>
          <p:nvPr>
            <p:ph type="body" sz="quarter" idx="22"/>
          </p:nvPr>
        </p:nvSpPr>
        <p:spPr/>
        <p:txBody>
          <a:bodyPr/>
          <a:lstStyle/>
          <a:p>
            <a:r>
              <a:rPr lang="en-US" dirty="0" smtClean="0"/>
              <a:t>+</a:t>
            </a:r>
            <a:endParaRPr lang="en-US" dirty="0"/>
          </a:p>
        </p:txBody>
      </p:sp>
      <p:sp>
        <p:nvSpPr>
          <p:cNvPr id="21" name="テキスト プレースホルダー 20"/>
          <p:cNvSpPr>
            <a:spLocks noGrp="1"/>
          </p:cNvSpPr>
          <p:nvPr>
            <p:ph type="body" sz="quarter" idx="23"/>
          </p:nvPr>
        </p:nvSpPr>
        <p:spPr/>
        <p:txBody>
          <a:bodyPr>
            <a:normAutofit/>
          </a:bodyPr>
          <a:lstStyle/>
          <a:p>
            <a:r>
              <a:rPr lang="fr-FR" sz="4400" dirty="0"/>
              <a:t>avoir une tenue correcte</a:t>
            </a:r>
          </a:p>
        </p:txBody>
      </p:sp>
      <p:sp>
        <p:nvSpPr>
          <p:cNvPr id="11" name="テキスト プレースホルダー 10"/>
          <p:cNvSpPr>
            <a:spLocks noGrp="1"/>
          </p:cNvSpPr>
          <p:nvPr>
            <p:ph type="body" sz="quarter" idx="13"/>
          </p:nvPr>
        </p:nvSpPr>
        <p:spPr>
          <a:xfrm>
            <a:off x="0" y="2191172"/>
            <a:ext cx="7126983" cy="7043124"/>
          </a:xfrm>
        </p:spPr>
        <p:txBody>
          <a:bodyPr/>
          <a:lstStyle/>
          <a:p>
            <a:r>
              <a:rPr lang="en-US" dirty="0" smtClean="0"/>
              <a:t>THE </a:t>
            </a:r>
            <a:r>
              <a:rPr lang="en-US" dirty="0" smtClean="0">
                <a:solidFill>
                  <a:schemeClr val="accent1"/>
                </a:solidFill>
              </a:rPr>
              <a:t>BEST</a:t>
            </a:r>
            <a:r>
              <a:rPr lang="en-US" dirty="0" smtClean="0"/>
              <a:t> SERVICES FOR OUR CUSTOMERS!</a:t>
            </a:r>
            <a:endParaRPr lang="en-US" dirty="0"/>
          </a:p>
        </p:txBody>
      </p:sp>
      <p:sp>
        <p:nvSpPr>
          <p:cNvPr id="22" name="Rectangle 21"/>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5786289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 r="4"/>
          <a:stretch>
            <a:fillRect/>
          </a:stretch>
        </p:blipFill>
        <p:spPr/>
      </p:pic>
      <p:sp>
        <p:nvSpPr>
          <p:cNvPr id="3" name="Espace réservé du texte 2"/>
          <p:cNvSpPr>
            <a:spLocks noGrp="1"/>
          </p:cNvSpPr>
          <p:nvPr>
            <p:ph type="body" sz="quarter" idx="12"/>
          </p:nvPr>
        </p:nvSpPr>
        <p:spPr>
          <a:xfrm rot="21420572">
            <a:off x="936050" y="8036214"/>
            <a:ext cx="5910803" cy="1440209"/>
          </a:xfrm>
        </p:spPr>
        <p:txBody>
          <a:bodyPr/>
          <a:lstStyle/>
          <a:p>
            <a:endParaRPr lang="fr-FR" dirty="0"/>
          </a:p>
        </p:txBody>
      </p:sp>
      <p:sp>
        <p:nvSpPr>
          <p:cNvPr id="4" name="Espace réservé du texte 3"/>
          <p:cNvSpPr>
            <a:spLocks noGrp="1"/>
          </p:cNvSpPr>
          <p:nvPr>
            <p:ph type="body" sz="quarter" idx="11"/>
          </p:nvPr>
        </p:nvSpPr>
        <p:spPr>
          <a:xfrm>
            <a:off x="646262" y="7807796"/>
            <a:ext cx="5904656" cy="1440209"/>
          </a:xfrm>
        </p:spPr>
        <p:txBody>
          <a:bodyPr/>
          <a:lstStyle/>
          <a:p>
            <a:r>
              <a:rPr lang="fr-FR" dirty="0" smtClean="0"/>
              <a:t>ETUDE DE MARCHE</a:t>
            </a:r>
            <a:endParaRPr lang="fr-FR" dirty="0"/>
          </a:p>
        </p:txBody>
      </p:sp>
    </p:spTree>
    <p:extLst>
      <p:ext uri="{BB962C8B-B14F-4D97-AF65-F5344CB8AC3E}">
        <p14:creationId xmlns:p14="http://schemas.microsoft.com/office/powerpoint/2010/main" val="180293792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r>
              <a:rPr lang="en-US" smtClean="0"/>
              <a:t>SLIDE </a:t>
            </a:r>
            <a:fld id="{D97FAD88-CD89-445B-80D2-D1F46C853675}" type="slidenum">
              <a:rPr lang="en-US" smtClean="0"/>
              <a:pPr/>
              <a:t>38</a:t>
            </a:fld>
            <a:endParaRPr lang="en-US" dirty="0"/>
          </a:p>
        </p:txBody>
      </p:sp>
      <p:sp>
        <p:nvSpPr>
          <p:cNvPr id="18" name="Titre 17"/>
          <p:cNvSpPr>
            <a:spLocks noGrp="1"/>
          </p:cNvSpPr>
          <p:nvPr>
            <p:ph type="title"/>
          </p:nvPr>
        </p:nvSpPr>
        <p:spPr/>
        <p:txBody>
          <a:bodyPr/>
          <a:lstStyle/>
          <a:p>
            <a:r>
              <a:rPr lang="fr-FR" dirty="0" smtClean="0"/>
              <a:t>QUESTIONNAIRE</a:t>
            </a:r>
            <a:endParaRPr lang="fr-FR" dirty="0"/>
          </a:p>
        </p:txBody>
      </p:sp>
      <p:sp>
        <p:nvSpPr>
          <p:cNvPr id="21" name="Rectangle 20"/>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52" y="2034321"/>
            <a:ext cx="8915262" cy="7412222"/>
          </a:xfrm>
          <a:prstGeom prst="rect">
            <a:avLst/>
          </a:prstGeom>
        </p:spPr>
      </p:pic>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806" y="2034321"/>
            <a:ext cx="8434914" cy="7795300"/>
          </a:xfrm>
          <a:prstGeom prst="rect">
            <a:avLst/>
          </a:prstGeom>
        </p:spPr>
      </p:pic>
    </p:spTree>
    <p:extLst>
      <p:ext uri="{BB962C8B-B14F-4D97-AF65-F5344CB8AC3E}">
        <p14:creationId xmlns:p14="http://schemas.microsoft.com/office/powerpoint/2010/main" val="244657145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randombar(horizontal)">
                                      <p:cBhvr>
                                        <p:cTn id="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r>
              <a:rPr lang="en-US" smtClean="0"/>
              <a:t>SLIDE </a:t>
            </a:r>
            <a:fld id="{D97FAD88-CD89-445B-80D2-D1F46C853675}" type="slidenum">
              <a:rPr lang="en-US" smtClean="0"/>
              <a:pPr/>
              <a:t>39</a:t>
            </a:fld>
            <a:endParaRPr lang="en-US" dirty="0"/>
          </a:p>
        </p:txBody>
      </p:sp>
      <p:sp>
        <p:nvSpPr>
          <p:cNvPr id="18" name="Titre 17"/>
          <p:cNvSpPr>
            <a:spLocks noGrp="1"/>
          </p:cNvSpPr>
          <p:nvPr>
            <p:ph type="title"/>
          </p:nvPr>
        </p:nvSpPr>
        <p:spPr/>
        <p:txBody>
          <a:bodyPr/>
          <a:lstStyle/>
          <a:p>
            <a:r>
              <a:rPr lang="fr-FR" dirty="0"/>
              <a:t>QUESTIONNAIRE</a:t>
            </a:r>
          </a:p>
        </p:txBody>
      </p:sp>
      <p:sp>
        <p:nvSpPr>
          <p:cNvPr id="21" name="Rectangle 20"/>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1198" y="1874764"/>
            <a:ext cx="8712968" cy="7571778"/>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22" y="1874764"/>
            <a:ext cx="7992888" cy="7577462"/>
          </a:xfrm>
          <a:prstGeom prst="rect">
            <a:avLst/>
          </a:prstGeom>
        </p:spPr>
      </p:pic>
    </p:spTree>
    <p:extLst>
      <p:ext uri="{BB962C8B-B14F-4D97-AF65-F5344CB8AC3E}">
        <p14:creationId xmlns:p14="http://schemas.microsoft.com/office/powerpoint/2010/main" val="1374763823"/>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6" r="-644"/>
          <a:stretch/>
        </p:blipFill>
        <p:spPr>
          <a:xfrm>
            <a:off x="0" y="0"/>
            <a:ext cx="18548166" cy="10296000"/>
          </a:xfrm>
        </p:spPr>
      </p:pic>
      <p:sp>
        <p:nvSpPr>
          <p:cNvPr id="10" name="テキスト プレースホルダー 9"/>
          <p:cNvSpPr>
            <a:spLocks noGrp="1"/>
          </p:cNvSpPr>
          <p:nvPr>
            <p:ph type="body" sz="quarter" idx="12"/>
          </p:nvPr>
        </p:nvSpPr>
        <p:spPr>
          <a:xfrm rot="21420572">
            <a:off x="356914" y="8064471"/>
            <a:ext cx="5987308" cy="1440209"/>
          </a:xfrm>
        </p:spPr>
        <p:txBody>
          <a:bodyPr/>
          <a:lstStyle/>
          <a:p>
            <a:endParaRPr lang="en-US" dirty="0"/>
          </a:p>
        </p:txBody>
      </p:sp>
      <p:sp>
        <p:nvSpPr>
          <p:cNvPr id="12" name="サブタイトル 11"/>
          <p:cNvSpPr>
            <a:spLocks noGrp="1"/>
          </p:cNvSpPr>
          <p:nvPr>
            <p:ph type="body" sz="quarter" idx="11"/>
          </p:nvPr>
        </p:nvSpPr>
        <p:spPr>
          <a:xfrm>
            <a:off x="142206" y="7909273"/>
            <a:ext cx="5616624" cy="1338732"/>
          </a:xfrm>
        </p:spPr>
        <p:txBody>
          <a:bodyPr/>
          <a:lstStyle/>
          <a:p>
            <a:r>
              <a:rPr lang="en-US" sz="7200" dirty="0" smtClean="0"/>
              <a:t>FORME</a:t>
            </a:r>
          </a:p>
          <a:p>
            <a:r>
              <a:rPr lang="en-US" sz="7200" dirty="0" smtClean="0"/>
              <a:t>JURIDIQUE</a:t>
            </a:r>
            <a:endParaRPr lang="en-US" sz="7200" dirty="0"/>
          </a:p>
        </p:txBody>
      </p:sp>
    </p:spTree>
    <p:custDataLst>
      <p:tags r:id="rId1"/>
    </p:custDataLst>
    <p:extLst>
      <p:ext uri="{BB962C8B-B14F-4D97-AF65-F5344CB8AC3E}">
        <p14:creationId xmlns:p14="http://schemas.microsoft.com/office/powerpoint/2010/main" val="4287506016"/>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r>
              <a:rPr lang="en-US" smtClean="0"/>
              <a:t>SLIDE </a:t>
            </a:r>
            <a:fld id="{D97FAD88-CD89-445B-80D2-D1F46C853675}" type="slidenum">
              <a:rPr lang="en-US" smtClean="0"/>
              <a:pPr/>
              <a:t>40</a:t>
            </a:fld>
            <a:endParaRPr lang="en-US" dirty="0"/>
          </a:p>
        </p:txBody>
      </p:sp>
      <p:sp>
        <p:nvSpPr>
          <p:cNvPr id="18" name="Titre 17"/>
          <p:cNvSpPr>
            <a:spLocks noGrp="1"/>
          </p:cNvSpPr>
          <p:nvPr>
            <p:ph type="title"/>
          </p:nvPr>
        </p:nvSpPr>
        <p:spPr/>
        <p:txBody>
          <a:bodyPr/>
          <a:lstStyle/>
          <a:p>
            <a:r>
              <a:rPr lang="fr-FR" dirty="0"/>
              <a:t>QUESTIONNAIRE</a:t>
            </a:r>
          </a:p>
        </p:txBody>
      </p:sp>
      <p:sp>
        <p:nvSpPr>
          <p:cNvPr id="21" name="Rectangle 20"/>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5293" y="2034320"/>
            <a:ext cx="8038427" cy="7412222"/>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62" y="2034321"/>
            <a:ext cx="8712968" cy="7412222"/>
          </a:xfrm>
          <a:prstGeom prst="rect">
            <a:avLst/>
          </a:prstGeom>
        </p:spPr>
      </p:pic>
    </p:spTree>
    <p:extLst>
      <p:ext uri="{BB962C8B-B14F-4D97-AF65-F5344CB8AC3E}">
        <p14:creationId xmlns:p14="http://schemas.microsoft.com/office/powerpoint/2010/main" val="157956086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randombar(horizont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0" y="0"/>
            <a:ext cx="18420165" cy="10296000"/>
          </a:xfrm>
        </p:spPr>
      </p:pic>
      <p:sp>
        <p:nvSpPr>
          <p:cNvPr id="10" name="テキスト プレースホルダー 9"/>
          <p:cNvSpPr>
            <a:spLocks noGrp="1"/>
          </p:cNvSpPr>
          <p:nvPr>
            <p:ph type="body" sz="quarter" idx="12"/>
          </p:nvPr>
        </p:nvSpPr>
        <p:spPr>
          <a:xfrm rot="21420572">
            <a:off x="462214" y="8161735"/>
            <a:ext cx="6629904" cy="1440209"/>
          </a:xfrm>
        </p:spPr>
        <p:txBody>
          <a:bodyPr/>
          <a:lstStyle/>
          <a:p>
            <a:endParaRPr lang="en-US" dirty="0"/>
          </a:p>
        </p:txBody>
      </p:sp>
      <p:sp>
        <p:nvSpPr>
          <p:cNvPr id="12" name="サブタイトル 11"/>
          <p:cNvSpPr>
            <a:spLocks noGrp="1"/>
          </p:cNvSpPr>
          <p:nvPr>
            <p:ph type="body" sz="quarter" idx="11"/>
          </p:nvPr>
        </p:nvSpPr>
        <p:spPr>
          <a:xfrm>
            <a:off x="214214" y="7811600"/>
            <a:ext cx="6910958" cy="1440209"/>
          </a:xfrm>
        </p:spPr>
        <p:txBody>
          <a:bodyPr/>
          <a:lstStyle/>
          <a:p>
            <a:r>
              <a:rPr lang="en-US" sz="11500" dirty="0">
                <a:latin typeface="Calibri" panose="020F0502020204030204" pitchFamily="34" charset="0"/>
                <a:cs typeface="Calibri" panose="020F0502020204030204" pitchFamily="34" charset="0"/>
              </a:rPr>
              <a:t>É</a:t>
            </a:r>
            <a:r>
              <a:rPr lang="en-US" dirty="0" smtClean="0"/>
              <a:t>TUDE </a:t>
            </a:r>
            <a:r>
              <a:rPr lang="en-US" sz="9600" dirty="0"/>
              <a:t>F</a:t>
            </a:r>
            <a:r>
              <a:rPr lang="en-US" dirty="0"/>
              <a:t>INANCIERE</a:t>
            </a:r>
            <a:endParaRPr lang="en-US" sz="5400" dirty="0"/>
          </a:p>
        </p:txBody>
      </p:sp>
    </p:spTree>
    <p:custDataLst>
      <p:tags r:id="rId1"/>
    </p:custDataLst>
    <p:extLst>
      <p:ext uri="{BB962C8B-B14F-4D97-AF65-F5344CB8AC3E}">
        <p14:creationId xmlns:p14="http://schemas.microsoft.com/office/powerpoint/2010/main" val="1211647996"/>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Estimations de la 1</a:t>
            </a:r>
            <a:r>
              <a:rPr lang="fr-FR" baseline="30000" dirty="0" smtClean="0"/>
              <a:t>ère</a:t>
            </a:r>
            <a:r>
              <a:rPr lang="fr-FR" dirty="0" smtClean="0"/>
              <a:t> Année</a:t>
            </a:r>
            <a:endParaRPr lang="fr-FR" dirty="0"/>
          </a:p>
        </p:txBody>
      </p:sp>
      <p:sp>
        <p:nvSpPr>
          <p:cNvPr id="8" name="Espace réservé du texte 7"/>
          <p:cNvSpPr>
            <a:spLocks noGrp="1"/>
          </p:cNvSpPr>
          <p:nvPr>
            <p:ph type="body" sz="quarter" idx="15"/>
          </p:nvPr>
        </p:nvSpPr>
        <p:spPr/>
        <p:txBody>
          <a:bodyPr/>
          <a:lstStyle/>
          <a:p>
            <a:r>
              <a:rPr lang="fr-FR" dirty="0" smtClean="0"/>
              <a:t>Clients</a:t>
            </a:r>
            <a:endParaRPr lang="fr-FR" dirty="0"/>
          </a:p>
        </p:txBody>
      </p:sp>
      <p:sp>
        <p:nvSpPr>
          <p:cNvPr id="6" name="Espace réservé du texte 5"/>
          <p:cNvSpPr>
            <a:spLocks noGrp="1"/>
          </p:cNvSpPr>
          <p:nvPr>
            <p:ph type="body" sz="quarter" idx="13"/>
          </p:nvPr>
        </p:nvSpPr>
        <p:spPr/>
        <p:txBody>
          <a:bodyPr>
            <a:normAutofit lnSpcReduction="10000"/>
          </a:bodyPr>
          <a:lstStyle/>
          <a:p>
            <a:r>
              <a:rPr lang="fr-FR" dirty="0" smtClean="0"/>
              <a:t>300 clients</a:t>
            </a:r>
            <a:endParaRPr lang="fr-FR" dirty="0"/>
          </a:p>
        </p:txBody>
      </p:sp>
      <p:sp>
        <p:nvSpPr>
          <p:cNvPr id="7" name="Espace réservé du texte 6"/>
          <p:cNvSpPr>
            <a:spLocks noGrp="1"/>
          </p:cNvSpPr>
          <p:nvPr>
            <p:ph type="body" sz="quarter" idx="14"/>
          </p:nvPr>
        </p:nvSpPr>
        <p:spPr>
          <a:xfrm>
            <a:off x="1942406" y="6795376"/>
            <a:ext cx="4766168" cy="940412"/>
          </a:xfrm>
        </p:spPr>
        <p:txBody>
          <a:bodyPr/>
          <a:lstStyle/>
          <a:p>
            <a:r>
              <a:rPr lang="fr-FR" sz="2000" dirty="0" smtClean="0"/>
              <a:t>Frais d’inscription : 50 DH</a:t>
            </a:r>
            <a:endParaRPr lang="fr-FR" sz="2000" dirty="0"/>
          </a:p>
        </p:txBody>
      </p:sp>
      <p:sp>
        <p:nvSpPr>
          <p:cNvPr id="9" name="Espace réservé du texte 8"/>
          <p:cNvSpPr>
            <a:spLocks noGrp="1"/>
          </p:cNvSpPr>
          <p:nvPr>
            <p:ph type="body" sz="quarter" idx="16"/>
          </p:nvPr>
        </p:nvSpPr>
        <p:spPr>
          <a:xfrm>
            <a:off x="7306500" y="3711400"/>
            <a:ext cx="3445823" cy="1288084"/>
          </a:xfrm>
        </p:spPr>
        <p:txBody>
          <a:bodyPr>
            <a:normAutofit fontScale="70000" lnSpcReduction="20000"/>
          </a:bodyPr>
          <a:lstStyle/>
          <a:p>
            <a:r>
              <a:rPr lang="fr-FR" dirty="0" smtClean="0"/>
              <a:t>Conducteurs</a:t>
            </a:r>
            <a:endParaRPr lang="fr-FR" dirty="0"/>
          </a:p>
        </p:txBody>
      </p:sp>
      <p:sp>
        <p:nvSpPr>
          <p:cNvPr id="10" name="Espace réservé du texte 9"/>
          <p:cNvSpPr>
            <a:spLocks noGrp="1"/>
          </p:cNvSpPr>
          <p:nvPr>
            <p:ph type="body" sz="quarter" idx="17"/>
          </p:nvPr>
        </p:nvSpPr>
        <p:spPr/>
        <p:txBody>
          <a:bodyPr>
            <a:normAutofit lnSpcReduction="10000"/>
          </a:bodyPr>
          <a:lstStyle/>
          <a:p>
            <a:r>
              <a:rPr lang="fr-FR" dirty="0" smtClean="0"/>
              <a:t>50 chauffeurs</a:t>
            </a:r>
            <a:endParaRPr lang="fr-FR" dirty="0"/>
          </a:p>
        </p:txBody>
      </p:sp>
      <p:sp>
        <p:nvSpPr>
          <p:cNvPr id="11" name="Espace réservé du texte 10"/>
          <p:cNvSpPr>
            <a:spLocks noGrp="1"/>
          </p:cNvSpPr>
          <p:nvPr>
            <p:ph type="body" sz="quarter" idx="18"/>
          </p:nvPr>
        </p:nvSpPr>
        <p:spPr>
          <a:xfrm>
            <a:off x="7281560" y="6795376"/>
            <a:ext cx="4766168" cy="609419"/>
          </a:xfrm>
        </p:spPr>
        <p:txBody>
          <a:bodyPr>
            <a:normAutofit/>
          </a:bodyPr>
          <a:lstStyle/>
          <a:p>
            <a:r>
              <a:rPr lang="fr-FR" sz="2000" dirty="0" smtClean="0"/>
              <a:t>Frais d’inscription : 400 DH</a:t>
            </a:r>
            <a:endParaRPr lang="fr-FR" sz="2000" dirty="0"/>
          </a:p>
        </p:txBody>
      </p:sp>
      <p:sp>
        <p:nvSpPr>
          <p:cNvPr id="12" name="Espace réservé du texte 11"/>
          <p:cNvSpPr>
            <a:spLocks noGrp="1"/>
          </p:cNvSpPr>
          <p:nvPr>
            <p:ph type="body" sz="quarter" idx="19"/>
          </p:nvPr>
        </p:nvSpPr>
        <p:spPr/>
        <p:txBody>
          <a:bodyPr/>
          <a:lstStyle/>
          <a:p>
            <a:r>
              <a:rPr lang="fr-FR" dirty="0" smtClean="0"/>
              <a:t>Trajets</a:t>
            </a:r>
            <a:endParaRPr lang="fr-FR" dirty="0"/>
          </a:p>
        </p:txBody>
      </p:sp>
      <p:sp>
        <p:nvSpPr>
          <p:cNvPr id="13" name="Espace réservé du texte 12"/>
          <p:cNvSpPr>
            <a:spLocks noGrp="1"/>
          </p:cNvSpPr>
          <p:nvPr>
            <p:ph type="body" sz="quarter" idx="20"/>
          </p:nvPr>
        </p:nvSpPr>
        <p:spPr/>
        <p:txBody>
          <a:bodyPr>
            <a:normAutofit fontScale="92500" lnSpcReduction="10000"/>
          </a:bodyPr>
          <a:lstStyle/>
          <a:p>
            <a:r>
              <a:rPr lang="fr-FR" dirty="0" smtClean="0"/>
              <a:t>7 </a:t>
            </a:r>
            <a:r>
              <a:rPr lang="fr-FR" dirty="0" err="1" smtClean="0"/>
              <a:t>Trj</a:t>
            </a:r>
            <a:r>
              <a:rPr lang="fr-FR" dirty="0" smtClean="0"/>
              <a:t>/Jour | 4 </a:t>
            </a:r>
            <a:r>
              <a:rPr lang="fr-FR" dirty="0" err="1" smtClean="0"/>
              <a:t>Trj</a:t>
            </a:r>
            <a:r>
              <a:rPr lang="fr-FR" dirty="0" smtClean="0"/>
              <a:t> Nuit</a:t>
            </a:r>
            <a:endParaRPr lang="fr-FR" dirty="0"/>
          </a:p>
        </p:txBody>
      </p:sp>
      <p:sp>
        <p:nvSpPr>
          <p:cNvPr id="14" name="Espace réservé du texte 13"/>
          <p:cNvSpPr>
            <a:spLocks noGrp="1"/>
          </p:cNvSpPr>
          <p:nvPr>
            <p:ph type="body" sz="quarter" idx="21"/>
          </p:nvPr>
        </p:nvSpPr>
        <p:spPr>
          <a:xfrm>
            <a:off x="12585949" y="6795376"/>
            <a:ext cx="4766168" cy="940412"/>
          </a:xfrm>
        </p:spPr>
        <p:txBody>
          <a:bodyPr/>
          <a:lstStyle/>
          <a:p>
            <a:r>
              <a:rPr lang="fr-FR" dirty="0" smtClean="0"/>
              <a:t>Valeur ajoutée en journée : 3DH</a:t>
            </a:r>
          </a:p>
          <a:p>
            <a:r>
              <a:rPr lang="fr-FR" dirty="0"/>
              <a:t>Valeur ajoutée en </a:t>
            </a:r>
            <a:r>
              <a:rPr lang="fr-FR" dirty="0" smtClean="0"/>
              <a:t>nuit </a:t>
            </a:r>
            <a:r>
              <a:rPr lang="fr-FR" dirty="0"/>
              <a:t>: </a:t>
            </a:r>
            <a:r>
              <a:rPr lang="fr-FR" dirty="0" smtClean="0"/>
              <a:t>5DH</a:t>
            </a:r>
            <a:endParaRPr lang="fr-FR" dirty="0"/>
          </a:p>
        </p:txBody>
      </p:sp>
      <p:sp>
        <p:nvSpPr>
          <p:cNvPr id="15" name="Rectangle 14"/>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59410475"/>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Estimations de la 2</a:t>
            </a:r>
            <a:r>
              <a:rPr lang="fr-FR" baseline="30000" dirty="0" smtClean="0"/>
              <a:t>è</a:t>
            </a:r>
            <a:r>
              <a:rPr lang="fr-FR" baseline="30000" dirty="0"/>
              <a:t>m</a:t>
            </a:r>
            <a:r>
              <a:rPr lang="fr-FR" baseline="30000" dirty="0" smtClean="0"/>
              <a:t>e</a:t>
            </a:r>
            <a:r>
              <a:rPr lang="fr-FR" dirty="0" smtClean="0"/>
              <a:t> Année</a:t>
            </a:r>
            <a:endParaRPr lang="fr-FR" dirty="0"/>
          </a:p>
        </p:txBody>
      </p:sp>
      <p:sp>
        <p:nvSpPr>
          <p:cNvPr id="8" name="Espace réservé du texte 7"/>
          <p:cNvSpPr>
            <a:spLocks noGrp="1"/>
          </p:cNvSpPr>
          <p:nvPr>
            <p:ph type="body" sz="quarter" idx="15"/>
          </p:nvPr>
        </p:nvSpPr>
        <p:spPr/>
        <p:txBody>
          <a:bodyPr/>
          <a:lstStyle/>
          <a:p>
            <a:r>
              <a:rPr lang="fr-FR" dirty="0" smtClean="0"/>
              <a:t>Clients</a:t>
            </a:r>
            <a:endParaRPr lang="fr-FR" dirty="0"/>
          </a:p>
        </p:txBody>
      </p:sp>
      <p:sp>
        <p:nvSpPr>
          <p:cNvPr id="6" name="Espace réservé du texte 5"/>
          <p:cNvSpPr>
            <a:spLocks noGrp="1"/>
          </p:cNvSpPr>
          <p:nvPr>
            <p:ph type="body" sz="quarter" idx="13"/>
          </p:nvPr>
        </p:nvSpPr>
        <p:spPr/>
        <p:txBody>
          <a:bodyPr>
            <a:normAutofit lnSpcReduction="10000"/>
          </a:bodyPr>
          <a:lstStyle/>
          <a:p>
            <a:r>
              <a:rPr lang="fr-FR" dirty="0" smtClean="0"/>
              <a:t>330 clients | 10%</a:t>
            </a:r>
            <a:endParaRPr lang="fr-FR" dirty="0"/>
          </a:p>
        </p:txBody>
      </p:sp>
      <p:sp>
        <p:nvSpPr>
          <p:cNvPr id="7" name="Espace réservé du texte 6"/>
          <p:cNvSpPr>
            <a:spLocks noGrp="1"/>
          </p:cNvSpPr>
          <p:nvPr>
            <p:ph type="body" sz="quarter" idx="14"/>
          </p:nvPr>
        </p:nvSpPr>
        <p:spPr/>
        <p:txBody>
          <a:bodyPr>
            <a:normAutofit/>
          </a:bodyPr>
          <a:lstStyle/>
          <a:p>
            <a:r>
              <a:rPr lang="fr-FR" sz="2000" dirty="0" smtClean="0"/>
              <a:t>Frais d’inscription : 50 DH</a:t>
            </a:r>
            <a:endParaRPr lang="fr-FR" sz="2000" dirty="0"/>
          </a:p>
        </p:txBody>
      </p:sp>
      <p:sp>
        <p:nvSpPr>
          <p:cNvPr id="9" name="Espace réservé du texte 8"/>
          <p:cNvSpPr>
            <a:spLocks noGrp="1"/>
          </p:cNvSpPr>
          <p:nvPr>
            <p:ph type="body" sz="quarter" idx="16"/>
          </p:nvPr>
        </p:nvSpPr>
        <p:spPr>
          <a:xfrm>
            <a:off x="7306500" y="3711400"/>
            <a:ext cx="3445823" cy="1288084"/>
          </a:xfrm>
        </p:spPr>
        <p:txBody>
          <a:bodyPr>
            <a:normAutofit fontScale="70000" lnSpcReduction="20000"/>
          </a:bodyPr>
          <a:lstStyle/>
          <a:p>
            <a:r>
              <a:rPr lang="fr-FR" dirty="0" smtClean="0"/>
              <a:t>Conducteurs</a:t>
            </a:r>
            <a:endParaRPr lang="fr-FR" dirty="0"/>
          </a:p>
        </p:txBody>
      </p:sp>
      <p:sp>
        <p:nvSpPr>
          <p:cNvPr id="10" name="Espace réservé du texte 9"/>
          <p:cNvSpPr>
            <a:spLocks noGrp="1"/>
          </p:cNvSpPr>
          <p:nvPr>
            <p:ph type="body" sz="quarter" idx="17"/>
          </p:nvPr>
        </p:nvSpPr>
        <p:spPr/>
        <p:txBody>
          <a:bodyPr>
            <a:normAutofit lnSpcReduction="10000"/>
          </a:bodyPr>
          <a:lstStyle/>
          <a:p>
            <a:r>
              <a:rPr lang="fr-FR" dirty="0" smtClean="0"/>
              <a:t>55 chauffeurs</a:t>
            </a:r>
            <a:endParaRPr lang="fr-FR" dirty="0"/>
          </a:p>
        </p:txBody>
      </p:sp>
      <p:sp>
        <p:nvSpPr>
          <p:cNvPr id="11" name="Espace réservé du texte 10"/>
          <p:cNvSpPr>
            <a:spLocks noGrp="1"/>
          </p:cNvSpPr>
          <p:nvPr>
            <p:ph type="body" sz="quarter" idx="18"/>
          </p:nvPr>
        </p:nvSpPr>
        <p:spPr/>
        <p:txBody>
          <a:bodyPr>
            <a:normAutofit/>
          </a:bodyPr>
          <a:lstStyle/>
          <a:p>
            <a:r>
              <a:rPr lang="fr-FR" sz="2000" dirty="0" smtClean="0"/>
              <a:t>Frais d’inscription : 400 DH</a:t>
            </a:r>
            <a:endParaRPr lang="fr-FR" sz="2000" dirty="0"/>
          </a:p>
        </p:txBody>
      </p:sp>
      <p:sp>
        <p:nvSpPr>
          <p:cNvPr id="12" name="Espace réservé du texte 11"/>
          <p:cNvSpPr>
            <a:spLocks noGrp="1"/>
          </p:cNvSpPr>
          <p:nvPr>
            <p:ph type="body" sz="quarter" idx="19"/>
          </p:nvPr>
        </p:nvSpPr>
        <p:spPr/>
        <p:txBody>
          <a:bodyPr/>
          <a:lstStyle/>
          <a:p>
            <a:r>
              <a:rPr lang="fr-FR" dirty="0" smtClean="0"/>
              <a:t>Trajets</a:t>
            </a:r>
            <a:endParaRPr lang="fr-FR" dirty="0"/>
          </a:p>
        </p:txBody>
      </p:sp>
      <p:sp>
        <p:nvSpPr>
          <p:cNvPr id="13" name="Espace réservé du texte 12"/>
          <p:cNvSpPr>
            <a:spLocks noGrp="1"/>
          </p:cNvSpPr>
          <p:nvPr>
            <p:ph type="body" sz="quarter" idx="20"/>
          </p:nvPr>
        </p:nvSpPr>
        <p:spPr/>
        <p:txBody>
          <a:bodyPr>
            <a:normAutofit fontScale="85000" lnSpcReduction="10000"/>
          </a:bodyPr>
          <a:lstStyle/>
          <a:p>
            <a:r>
              <a:rPr lang="fr-FR" dirty="0" smtClean="0"/>
              <a:t>11 </a:t>
            </a:r>
            <a:r>
              <a:rPr lang="fr-FR" dirty="0" err="1" smtClean="0"/>
              <a:t>Trj</a:t>
            </a:r>
            <a:r>
              <a:rPr lang="fr-FR" dirty="0" smtClean="0"/>
              <a:t>/Jour | 7 </a:t>
            </a:r>
            <a:r>
              <a:rPr lang="fr-FR" dirty="0" err="1" smtClean="0"/>
              <a:t>Trj</a:t>
            </a:r>
            <a:r>
              <a:rPr lang="fr-FR" dirty="0" smtClean="0"/>
              <a:t> Nuit</a:t>
            </a:r>
            <a:endParaRPr lang="fr-FR" dirty="0"/>
          </a:p>
        </p:txBody>
      </p:sp>
      <p:sp>
        <p:nvSpPr>
          <p:cNvPr id="14" name="Espace réservé du texte 13"/>
          <p:cNvSpPr>
            <a:spLocks noGrp="1"/>
          </p:cNvSpPr>
          <p:nvPr>
            <p:ph type="body" sz="quarter" idx="21"/>
          </p:nvPr>
        </p:nvSpPr>
        <p:spPr/>
        <p:txBody>
          <a:bodyPr>
            <a:normAutofit/>
          </a:bodyPr>
          <a:lstStyle/>
          <a:p>
            <a:r>
              <a:rPr lang="fr-FR" sz="2000" dirty="0" smtClean="0"/>
              <a:t>Valeur ajoutée en journée : 3DH</a:t>
            </a:r>
          </a:p>
          <a:p>
            <a:r>
              <a:rPr lang="fr-FR" sz="2000" dirty="0"/>
              <a:t>Valeur ajoutée en </a:t>
            </a:r>
            <a:r>
              <a:rPr lang="fr-FR" sz="2000" dirty="0" smtClean="0"/>
              <a:t>nuit </a:t>
            </a:r>
            <a:r>
              <a:rPr lang="fr-FR" sz="2000" dirty="0"/>
              <a:t>: </a:t>
            </a:r>
            <a:r>
              <a:rPr lang="fr-FR" sz="2000" dirty="0" smtClean="0"/>
              <a:t>5DH</a:t>
            </a:r>
            <a:endParaRPr lang="fr-FR" sz="2000" dirty="0"/>
          </a:p>
        </p:txBody>
      </p:sp>
      <p:sp>
        <p:nvSpPr>
          <p:cNvPr id="15" name="Rectangle 14"/>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7943617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Estimations de la 3</a:t>
            </a:r>
            <a:r>
              <a:rPr lang="fr-FR" baseline="30000" dirty="0" smtClean="0"/>
              <a:t>è</a:t>
            </a:r>
            <a:r>
              <a:rPr lang="fr-FR" baseline="30000" dirty="0"/>
              <a:t>m</a:t>
            </a:r>
            <a:r>
              <a:rPr lang="fr-FR" baseline="30000" dirty="0" smtClean="0"/>
              <a:t>e</a:t>
            </a:r>
            <a:r>
              <a:rPr lang="fr-FR" dirty="0" smtClean="0"/>
              <a:t> Année</a:t>
            </a:r>
            <a:endParaRPr lang="fr-FR" dirty="0"/>
          </a:p>
        </p:txBody>
      </p:sp>
      <p:sp>
        <p:nvSpPr>
          <p:cNvPr id="8" name="Espace réservé du texte 7"/>
          <p:cNvSpPr>
            <a:spLocks noGrp="1"/>
          </p:cNvSpPr>
          <p:nvPr>
            <p:ph type="body" sz="quarter" idx="15"/>
          </p:nvPr>
        </p:nvSpPr>
        <p:spPr/>
        <p:txBody>
          <a:bodyPr/>
          <a:lstStyle/>
          <a:p>
            <a:r>
              <a:rPr lang="fr-FR" dirty="0" smtClean="0"/>
              <a:t>Clients</a:t>
            </a:r>
            <a:endParaRPr lang="fr-FR" dirty="0"/>
          </a:p>
        </p:txBody>
      </p:sp>
      <p:sp>
        <p:nvSpPr>
          <p:cNvPr id="6" name="Espace réservé du texte 5"/>
          <p:cNvSpPr>
            <a:spLocks noGrp="1"/>
          </p:cNvSpPr>
          <p:nvPr>
            <p:ph type="body" sz="quarter" idx="13"/>
          </p:nvPr>
        </p:nvSpPr>
        <p:spPr/>
        <p:txBody>
          <a:bodyPr>
            <a:normAutofit lnSpcReduction="10000"/>
          </a:bodyPr>
          <a:lstStyle/>
          <a:p>
            <a:r>
              <a:rPr lang="fr-FR" dirty="0" smtClean="0"/>
              <a:t>363 clients | 10%</a:t>
            </a:r>
            <a:endParaRPr lang="fr-FR" dirty="0"/>
          </a:p>
        </p:txBody>
      </p:sp>
      <p:sp>
        <p:nvSpPr>
          <p:cNvPr id="7" name="Espace réservé du texte 6"/>
          <p:cNvSpPr>
            <a:spLocks noGrp="1"/>
          </p:cNvSpPr>
          <p:nvPr>
            <p:ph type="body" sz="quarter" idx="14"/>
          </p:nvPr>
        </p:nvSpPr>
        <p:spPr/>
        <p:txBody>
          <a:bodyPr/>
          <a:lstStyle/>
          <a:p>
            <a:r>
              <a:rPr lang="fr-FR" sz="2000" dirty="0" smtClean="0"/>
              <a:t>Frais d’inscription : 50 DH</a:t>
            </a:r>
            <a:endParaRPr lang="fr-FR" sz="2000" dirty="0"/>
          </a:p>
        </p:txBody>
      </p:sp>
      <p:sp>
        <p:nvSpPr>
          <p:cNvPr id="9" name="Espace réservé du texte 8"/>
          <p:cNvSpPr>
            <a:spLocks noGrp="1"/>
          </p:cNvSpPr>
          <p:nvPr>
            <p:ph type="body" sz="quarter" idx="16"/>
          </p:nvPr>
        </p:nvSpPr>
        <p:spPr>
          <a:xfrm>
            <a:off x="7306500" y="3711400"/>
            <a:ext cx="3445823" cy="1288084"/>
          </a:xfrm>
        </p:spPr>
        <p:txBody>
          <a:bodyPr>
            <a:normAutofit fontScale="70000" lnSpcReduction="20000"/>
          </a:bodyPr>
          <a:lstStyle/>
          <a:p>
            <a:r>
              <a:rPr lang="fr-FR" dirty="0" smtClean="0"/>
              <a:t>Conducteurs</a:t>
            </a:r>
            <a:endParaRPr lang="fr-FR" dirty="0"/>
          </a:p>
        </p:txBody>
      </p:sp>
      <p:sp>
        <p:nvSpPr>
          <p:cNvPr id="10" name="Espace réservé du texte 9"/>
          <p:cNvSpPr>
            <a:spLocks noGrp="1"/>
          </p:cNvSpPr>
          <p:nvPr>
            <p:ph type="body" sz="quarter" idx="17"/>
          </p:nvPr>
        </p:nvSpPr>
        <p:spPr/>
        <p:txBody>
          <a:bodyPr>
            <a:normAutofit lnSpcReduction="10000"/>
          </a:bodyPr>
          <a:lstStyle/>
          <a:p>
            <a:r>
              <a:rPr lang="fr-FR" dirty="0"/>
              <a:t>6</a:t>
            </a:r>
            <a:r>
              <a:rPr lang="fr-FR" dirty="0" smtClean="0"/>
              <a:t>0 chauffeurs</a:t>
            </a:r>
            <a:endParaRPr lang="fr-FR" dirty="0"/>
          </a:p>
        </p:txBody>
      </p:sp>
      <p:sp>
        <p:nvSpPr>
          <p:cNvPr id="11" name="Espace réservé du texte 10"/>
          <p:cNvSpPr>
            <a:spLocks noGrp="1"/>
          </p:cNvSpPr>
          <p:nvPr>
            <p:ph type="body" sz="quarter" idx="18"/>
          </p:nvPr>
        </p:nvSpPr>
        <p:spPr/>
        <p:txBody>
          <a:bodyPr>
            <a:normAutofit/>
          </a:bodyPr>
          <a:lstStyle/>
          <a:p>
            <a:r>
              <a:rPr lang="fr-FR" sz="2000" dirty="0" smtClean="0"/>
              <a:t>Frais d’inscription : 400 DH</a:t>
            </a:r>
            <a:endParaRPr lang="fr-FR" sz="2000" dirty="0"/>
          </a:p>
        </p:txBody>
      </p:sp>
      <p:sp>
        <p:nvSpPr>
          <p:cNvPr id="12" name="Espace réservé du texte 11"/>
          <p:cNvSpPr>
            <a:spLocks noGrp="1"/>
          </p:cNvSpPr>
          <p:nvPr>
            <p:ph type="body" sz="quarter" idx="19"/>
          </p:nvPr>
        </p:nvSpPr>
        <p:spPr/>
        <p:txBody>
          <a:bodyPr/>
          <a:lstStyle/>
          <a:p>
            <a:r>
              <a:rPr lang="fr-FR" dirty="0" smtClean="0"/>
              <a:t>Trajets</a:t>
            </a:r>
            <a:endParaRPr lang="fr-FR" dirty="0"/>
          </a:p>
        </p:txBody>
      </p:sp>
      <p:sp>
        <p:nvSpPr>
          <p:cNvPr id="13" name="Espace réservé du texte 12"/>
          <p:cNvSpPr>
            <a:spLocks noGrp="1"/>
          </p:cNvSpPr>
          <p:nvPr>
            <p:ph type="body" sz="quarter" idx="20"/>
          </p:nvPr>
        </p:nvSpPr>
        <p:spPr/>
        <p:txBody>
          <a:bodyPr>
            <a:normAutofit fontScale="92500" lnSpcReduction="10000"/>
          </a:bodyPr>
          <a:lstStyle/>
          <a:p>
            <a:r>
              <a:rPr lang="fr-FR" dirty="0" smtClean="0"/>
              <a:t>10Trj/Jour | 7 </a:t>
            </a:r>
            <a:r>
              <a:rPr lang="fr-FR" dirty="0" err="1" smtClean="0"/>
              <a:t>Trj</a:t>
            </a:r>
            <a:r>
              <a:rPr lang="fr-FR" dirty="0"/>
              <a:t>/</a:t>
            </a:r>
            <a:r>
              <a:rPr lang="fr-FR" dirty="0" smtClean="0"/>
              <a:t>Nuit</a:t>
            </a:r>
            <a:endParaRPr lang="fr-FR" dirty="0"/>
          </a:p>
        </p:txBody>
      </p:sp>
      <p:sp>
        <p:nvSpPr>
          <p:cNvPr id="14" name="Espace réservé du texte 13"/>
          <p:cNvSpPr>
            <a:spLocks noGrp="1"/>
          </p:cNvSpPr>
          <p:nvPr>
            <p:ph type="body" sz="quarter" idx="21"/>
          </p:nvPr>
        </p:nvSpPr>
        <p:spPr/>
        <p:txBody>
          <a:bodyPr/>
          <a:lstStyle/>
          <a:p>
            <a:r>
              <a:rPr lang="fr-FR" dirty="0" smtClean="0"/>
              <a:t>Valeur ajoutée en journée : </a:t>
            </a:r>
            <a:r>
              <a:rPr lang="fr-FR" dirty="0" smtClean="0"/>
              <a:t>2DH</a:t>
            </a:r>
            <a:endParaRPr lang="fr-FR" dirty="0" smtClean="0"/>
          </a:p>
          <a:p>
            <a:r>
              <a:rPr lang="fr-FR" dirty="0"/>
              <a:t>Valeur ajoutée en </a:t>
            </a:r>
            <a:r>
              <a:rPr lang="fr-FR" dirty="0" smtClean="0"/>
              <a:t>nuit </a:t>
            </a:r>
            <a:r>
              <a:rPr lang="fr-FR" dirty="0"/>
              <a:t>: </a:t>
            </a:r>
            <a:r>
              <a:rPr lang="fr-FR" dirty="0"/>
              <a:t>4</a:t>
            </a:r>
            <a:r>
              <a:rPr lang="fr-FR" dirty="0" smtClean="0"/>
              <a:t>DH</a:t>
            </a:r>
            <a:endParaRPr lang="fr-FR" dirty="0"/>
          </a:p>
        </p:txBody>
      </p:sp>
      <p:sp>
        <p:nvSpPr>
          <p:cNvPr id="15" name="Rectangle 14"/>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8537479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r>
              <a:rPr lang="en-US" smtClean="0"/>
              <a:t>SLIDE </a:t>
            </a:r>
            <a:fld id="{D97FAD88-CD89-445B-80D2-D1F46C853675}" type="slidenum">
              <a:rPr lang="en-US" smtClean="0"/>
              <a:pPr/>
              <a:t>45</a:t>
            </a:fld>
            <a:endParaRPr lang="en-US" dirty="0"/>
          </a:p>
        </p:txBody>
      </p:sp>
      <p:sp>
        <p:nvSpPr>
          <p:cNvPr id="13" name="Titre 12"/>
          <p:cNvSpPr>
            <a:spLocks noGrp="1"/>
          </p:cNvSpPr>
          <p:nvPr>
            <p:ph type="title"/>
          </p:nvPr>
        </p:nvSpPr>
        <p:spPr/>
        <p:txBody>
          <a:bodyPr/>
          <a:lstStyle/>
          <a:p>
            <a:r>
              <a:rPr lang="fr-FR" dirty="0" smtClean="0"/>
              <a:t>Tableau des estimations</a:t>
            </a:r>
            <a:endParaRPr lang="fr-FR" dirty="0"/>
          </a:p>
        </p:txBody>
      </p:sp>
      <p:sp>
        <p:nvSpPr>
          <p:cNvPr id="16" name="Rectangle 15"/>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7" name="Tableau 16"/>
          <p:cNvGraphicFramePr>
            <a:graphicFrameLocks noGrp="1"/>
          </p:cNvGraphicFramePr>
          <p:nvPr>
            <p:extLst>
              <p:ext uri="{D42A27DB-BD31-4B8C-83A1-F6EECF244321}">
                <p14:modId xmlns:p14="http://schemas.microsoft.com/office/powerpoint/2010/main" val="176602926"/>
              </p:ext>
            </p:extLst>
          </p:nvPr>
        </p:nvGraphicFramePr>
        <p:xfrm>
          <a:off x="1870395" y="2335185"/>
          <a:ext cx="14977666" cy="6552729"/>
        </p:xfrm>
        <a:graphic>
          <a:graphicData uri="http://schemas.openxmlformats.org/drawingml/2006/table">
            <a:tbl>
              <a:tblPr>
                <a:tableStyleId>{284E427A-3D55-4303-BF80-6455036E1DE7}</a:tableStyleId>
              </a:tblPr>
              <a:tblGrid>
                <a:gridCol w="7468315"/>
                <a:gridCol w="2503117"/>
                <a:gridCol w="2503117"/>
                <a:gridCol w="2503117"/>
              </a:tblGrid>
              <a:tr h="728081">
                <a:tc>
                  <a:txBody>
                    <a:bodyPr/>
                    <a:lstStyle/>
                    <a:p>
                      <a:pPr algn="ctr" fontAlgn="b"/>
                      <a:r>
                        <a:rPr lang="fr-FR" sz="3600" u="none" strike="noStrike" dirty="0">
                          <a:effectLst/>
                        </a:rPr>
                        <a:t>Année</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fr-FR" sz="3600" u="none" strike="noStrike" dirty="0">
                          <a:effectLst/>
                        </a:rPr>
                        <a:t>2018</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fr-FR" sz="3600" u="none" strike="noStrike" dirty="0">
                          <a:effectLst/>
                        </a:rPr>
                        <a:t>2019</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fr-FR" sz="3600" u="none" strike="noStrike" dirty="0">
                          <a:effectLst/>
                        </a:rPr>
                        <a:t>2020</a:t>
                      </a:r>
                      <a:endParaRPr lang="fr-FR" sz="3600" b="0" i="0" u="none" strike="noStrike" dirty="0">
                        <a:solidFill>
                          <a:srgbClr val="000000"/>
                        </a:solidFill>
                        <a:effectLst/>
                        <a:latin typeface="Calibri" panose="020F0502020204030204" pitchFamily="34" charset="0"/>
                      </a:endParaRPr>
                    </a:p>
                  </a:txBody>
                  <a:tcPr marL="9525" marR="9525" marT="9525" marB="0" anchor="b"/>
                </a:tc>
              </a:tr>
              <a:tr h="728081">
                <a:tc>
                  <a:txBody>
                    <a:bodyPr/>
                    <a:lstStyle/>
                    <a:p>
                      <a:pPr algn="l" fontAlgn="b"/>
                      <a:r>
                        <a:rPr lang="fr-FR" sz="3600" u="none" strike="noStrike" dirty="0">
                          <a:effectLst/>
                        </a:rPr>
                        <a:t>Nombre de Chauffeurs</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50</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a:effectLst/>
                        </a:rPr>
                        <a:t>55</a:t>
                      </a:r>
                      <a:endParaRPr lang="fr-FR" sz="3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a:effectLst/>
                        </a:rPr>
                        <a:t>60</a:t>
                      </a:r>
                      <a:endParaRPr lang="fr-FR" sz="3600" b="0" i="0" u="none" strike="noStrike">
                        <a:solidFill>
                          <a:srgbClr val="000000"/>
                        </a:solidFill>
                        <a:effectLst/>
                        <a:latin typeface="Calibri" panose="020F0502020204030204" pitchFamily="34" charset="0"/>
                      </a:endParaRPr>
                    </a:p>
                  </a:txBody>
                  <a:tcPr marL="9525" marR="9525" marT="9525" marB="0" anchor="b"/>
                </a:tc>
              </a:tr>
              <a:tr h="728081">
                <a:tc>
                  <a:txBody>
                    <a:bodyPr/>
                    <a:lstStyle/>
                    <a:p>
                      <a:pPr algn="l" fontAlgn="b"/>
                      <a:r>
                        <a:rPr lang="fr-FR" sz="3600" u="none" strike="noStrike" dirty="0">
                          <a:effectLst/>
                        </a:rPr>
                        <a:t>Nombre de </a:t>
                      </a:r>
                      <a:r>
                        <a:rPr lang="fr-FR" sz="3600" u="none" strike="noStrike" dirty="0" smtClean="0">
                          <a:effectLst/>
                        </a:rPr>
                        <a:t>Clients</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300</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330</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a:effectLst/>
                        </a:rPr>
                        <a:t>363</a:t>
                      </a:r>
                      <a:endParaRPr lang="fr-FR" sz="3600" b="0" i="0" u="none" strike="noStrike">
                        <a:solidFill>
                          <a:srgbClr val="000000"/>
                        </a:solidFill>
                        <a:effectLst/>
                        <a:latin typeface="Calibri" panose="020F0502020204030204" pitchFamily="34" charset="0"/>
                      </a:endParaRPr>
                    </a:p>
                  </a:txBody>
                  <a:tcPr marL="9525" marR="9525" marT="9525" marB="0" anchor="b"/>
                </a:tc>
              </a:tr>
              <a:tr h="728081">
                <a:tc>
                  <a:txBody>
                    <a:bodyPr/>
                    <a:lstStyle/>
                    <a:p>
                      <a:pPr algn="l" fontAlgn="b"/>
                      <a:r>
                        <a:rPr lang="fr-FR" sz="3600" u="none" strike="noStrike" dirty="0">
                          <a:effectLst/>
                        </a:rPr>
                        <a:t>Frais d'inscription chauffeur</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400</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400</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a:effectLst/>
                        </a:rPr>
                        <a:t>400</a:t>
                      </a:r>
                      <a:endParaRPr lang="fr-FR" sz="3600" b="0" i="0" u="none" strike="noStrike">
                        <a:solidFill>
                          <a:srgbClr val="000000"/>
                        </a:solidFill>
                        <a:effectLst/>
                        <a:latin typeface="Calibri" panose="020F0502020204030204" pitchFamily="34" charset="0"/>
                      </a:endParaRPr>
                    </a:p>
                  </a:txBody>
                  <a:tcPr marL="9525" marR="9525" marT="9525" marB="0" anchor="b"/>
                </a:tc>
              </a:tr>
              <a:tr h="728081">
                <a:tc>
                  <a:txBody>
                    <a:bodyPr/>
                    <a:lstStyle/>
                    <a:p>
                      <a:pPr algn="l" fontAlgn="b"/>
                      <a:r>
                        <a:rPr lang="fr-FR" sz="3600" u="none" strike="noStrike">
                          <a:effectLst/>
                        </a:rPr>
                        <a:t>Frais d'inscription client</a:t>
                      </a:r>
                      <a:endParaRPr lang="fr-FR" sz="3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50</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50</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50</a:t>
                      </a:r>
                      <a:endParaRPr lang="fr-FR" sz="3600" b="0" i="0" u="none" strike="noStrike" dirty="0">
                        <a:solidFill>
                          <a:srgbClr val="000000"/>
                        </a:solidFill>
                        <a:effectLst/>
                        <a:latin typeface="Calibri" panose="020F0502020204030204" pitchFamily="34" charset="0"/>
                      </a:endParaRPr>
                    </a:p>
                  </a:txBody>
                  <a:tcPr marL="9525" marR="9525" marT="9525" marB="0" anchor="b"/>
                </a:tc>
              </a:tr>
              <a:tr h="728081">
                <a:tc>
                  <a:txBody>
                    <a:bodyPr/>
                    <a:lstStyle/>
                    <a:p>
                      <a:pPr algn="l" fontAlgn="b"/>
                      <a:r>
                        <a:rPr lang="fr-FR" sz="3600" u="none" strike="noStrike">
                          <a:effectLst/>
                        </a:rPr>
                        <a:t>Nombre de trajet Jr/Chauffeur</a:t>
                      </a:r>
                      <a:endParaRPr lang="fr-FR" sz="3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7</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11</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10</a:t>
                      </a:r>
                      <a:endParaRPr lang="fr-FR" sz="3600" b="0" i="0" u="none" strike="noStrike" dirty="0">
                        <a:solidFill>
                          <a:srgbClr val="000000"/>
                        </a:solidFill>
                        <a:effectLst/>
                        <a:latin typeface="Calibri" panose="020F0502020204030204" pitchFamily="34" charset="0"/>
                      </a:endParaRPr>
                    </a:p>
                  </a:txBody>
                  <a:tcPr marL="9525" marR="9525" marT="9525" marB="0" anchor="b"/>
                </a:tc>
              </a:tr>
              <a:tr h="728081">
                <a:tc>
                  <a:txBody>
                    <a:bodyPr/>
                    <a:lstStyle/>
                    <a:p>
                      <a:pPr algn="l" fontAlgn="b"/>
                      <a:r>
                        <a:rPr lang="fr-FR" sz="3600" u="none" strike="noStrike">
                          <a:effectLst/>
                        </a:rPr>
                        <a:t>Nombre de trajets nuit</a:t>
                      </a:r>
                      <a:endParaRPr lang="fr-FR" sz="3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a:effectLst/>
                        </a:rPr>
                        <a:t>4</a:t>
                      </a:r>
                      <a:endParaRPr lang="fr-FR" sz="3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7</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dirty="0">
                          <a:effectLst/>
                        </a:rPr>
                        <a:t>7</a:t>
                      </a:r>
                      <a:endParaRPr lang="fr-FR" sz="3600" b="0" i="0" u="none" strike="noStrike" dirty="0">
                        <a:solidFill>
                          <a:srgbClr val="000000"/>
                        </a:solidFill>
                        <a:effectLst/>
                        <a:latin typeface="Calibri" panose="020F0502020204030204" pitchFamily="34" charset="0"/>
                      </a:endParaRPr>
                    </a:p>
                  </a:txBody>
                  <a:tcPr marL="9525" marR="9525" marT="9525" marB="0" anchor="b"/>
                </a:tc>
              </a:tr>
              <a:tr h="728081">
                <a:tc>
                  <a:txBody>
                    <a:bodyPr/>
                    <a:lstStyle/>
                    <a:p>
                      <a:pPr algn="l" fontAlgn="b"/>
                      <a:r>
                        <a:rPr lang="fr-FR" sz="3600" u="none" strike="noStrike" dirty="0">
                          <a:effectLst/>
                        </a:rPr>
                        <a:t>Tarifs ajouté de service jour </a:t>
                      </a:r>
                      <a:r>
                        <a:rPr lang="fr-FR" sz="3600" u="none" strike="noStrike" dirty="0" smtClean="0">
                          <a:effectLst/>
                        </a:rPr>
                        <a:t>(en DH)</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a:effectLst/>
                        </a:rPr>
                        <a:t>3</a:t>
                      </a:r>
                      <a:endParaRPr lang="fr-FR" sz="3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a:effectLst/>
                        </a:rPr>
                        <a:t>3</a:t>
                      </a:r>
                      <a:endParaRPr lang="fr-FR" sz="3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fr-FR" sz="3600" b="0" i="0" u="none" strike="noStrike" dirty="0" smtClean="0">
                          <a:solidFill>
                            <a:schemeClr val="dk1"/>
                          </a:solidFill>
                          <a:effectLst/>
                          <a:latin typeface="+mn-lt"/>
                        </a:rPr>
                        <a:t>2</a:t>
                      </a:r>
                      <a:endParaRPr lang="fr-FR" sz="3600" b="0" i="0" u="none" strike="noStrike" dirty="0">
                        <a:solidFill>
                          <a:srgbClr val="000000"/>
                        </a:solidFill>
                        <a:effectLst/>
                        <a:latin typeface="Calibri" panose="020F0502020204030204" pitchFamily="34" charset="0"/>
                      </a:endParaRPr>
                    </a:p>
                  </a:txBody>
                  <a:tcPr marL="9525" marR="9525" marT="9525" marB="0" anchor="b"/>
                </a:tc>
              </a:tr>
              <a:tr h="728081">
                <a:tc>
                  <a:txBody>
                    <a:bodyPr/>
                    <a:lstStyle/>
                    <a:p>
                      <a:pPr algn="l" fontAlgn="b"/>
                      <a:r>
                        <a:rPr lang="fr-FR" sz="3600" u="none" strike="noStrike" dirty="0">
                          <a:effectLst/>
                        </a:rPr>
                        <a:t>Tarifs ajouté </a:t>
                      </a:r>
                      <a:r>
                        <a:rPr lang="fr-FR" sz="3600" u="none" strike="noStrike" dirty="0" smtClean="0">
                          <a:effectLst/>
                        </a:rPr>
                        <a:t>nuit (en DH)</a:t>
                      </a:r>
                      <a:endParaRPr lang="fr-FR"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a:effectLst/>
                        </a:rPr>
                        <a:t>5</a:t>
                      </a:r>
                      <a:endParaRPr lang="fr-FR" sz="3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fr-FR" sz="3600" u="none" strike="noStrike">
                          <a:effectLst/>
                        </a:rPr>
                        <a:t>5</a:t>
                      </a:r>
                      <a:endParaRPr lang="fr-FR" sz="3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fr-FR" sz="3600" b="0" i="0" u="none" strike="noStrike" dirty="0" smtClean="0">
                          <a:solidFill>
                            <a:schemeClr val="dk1"/>
                          </a:solidFill>
                          <a:effectLst/>
                          <a:latin typeface="+mn-lt"/>
                        </a:rPr>
                        <a:t>4</a:t>
                      </a:r>
                      <a:endParaRPr lang="fr-FR" sz="3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970234318"/>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sz="6000" dirty="0" smtClean="0"/>
              <a:t>Bilan TakeTaxi 30/03/2018 </a:t>
            </a:r>
            <a:endParaRPr lang="fr-FR" sz="6000" dirty="0"/>
          </a:p>
        </p:txBody>
      </p:sp>
      <p:sp>
        <p:nvSpPr>
          <p:cNvPr id="15" name="Rectangle 14"/>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p:cNvPicPr>
            <a:picLocks noChangeAspect="1"/>
          </p:cNvPicPr>
          <p:nvPr/>
        </p:nvPicPr>
        <p:blipFill>
          <a:blip r:embed="rId2">
            <a:clrChange>
              <a:clrFrom>
                <a:srgbClr val="FFFFFF"/>
              </a:clrFrom>
              <a:clrTo>
                <a:srgbClr val="FFFFFF">
                  <a:alpha val="0"/>
                </a:srgbClr>
              </a:clrTo>
            </a:clrChange>
          </a:blip>
          <a:stretch>
            <a:fillRect/>
          </a:stretch>
        </p:blipFill>
        <p:spPr>
          <a:xfrm>
            <a:off x="1726382" y="2181269"/>
            <a:ext cx="14977664" cy="8015985"/>
          </a:xfrm>
          <a:prstGeom prst="rect">
            <a:avLst/>
          </a:prstGeom>
        </p:spPr>
      </p:pic>
    </p:spTree>
    <p:extLst>
      <p:ext uri="{BB962C8B-B14F-4D97-AF65-F5344CB8AC3E}">
        <p14:creationId xmlns:p14="http://schemas.microsoft.com/office/powerpoint/2010/main" val="579249903"/>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sz="6000" dirty="0"/>
              <a:t>CPC TakeTaxi 2018 </a:t>
            </a:r>
          </a:p>
        </p:txBody>
      </p:sp>
      <p:sp>
        <p:nvSpPr>
          <p:cNvPr id="15" name="Rectangle 14"/>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2">
            <a:clrChange>
              <a:clrFrom>
                <a:srgbClr val="FFFFFF"/>
              </a:clrFrom>
              <a:clrTo>
                <a:srgbClr val="FFFFFF">
                  <a:alpha val="0"/>
                </a:srgbClr>
              </a:clrTo>
            </a:clrChange>
          </a:blip>
          <a:stretch>
            <a:fillRect/>
          </a:stretch>
        </p:blipFill>
        <p:spPr>
          <a:xfrm>
            <a:off x="1726382" y="1420670"/>
            <a:ext cx="10729192" cy="8866330"/>
          </a:xfrm>
          <a:prstGeom prst="rect">
            <a:avLst/>
          </a:prstGeom>
        </p:spPr>
      </p:pic>
    </p:spTree>
    <p:extLst>
      <p:ext uri="{BB962C8B-B14F-4D97-AF65-F5344CB8AC3E}">
        <p14:creationId xmlns:p14="http://schemas.microsoft.com/office/powerpoint/2010/main" val="299101161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sz="6000" dirty="0"/>
              <a:t>Bilan TakeTaxi 31/12/2019 </a:t>
            </a:r>
          </a:p>
        </p:txBody>
      </p:sp>
      <p:sp>
        <p:nvSpPr>
          <p:cNvPr id="15" name="Rectangle 14"/>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a:clrChange>
              <a:clrFrom>
                <a:srgbClr val="FFFFFF"/>
              </a:clrFrom>
              <a:clrTo>
                <a:srgbClr val="FFFFFF">
                  <a:alpha val="0"/>
                </a:srgbClr>
              </a:clrTo>
            </a:clrChange>
          </a:blip>
          <a:stretch>
            <a:fillRect/>
          </a:stretch>
        </p:blipFill>
        <p:spPr>
          <a:xfrm>
            <a:off x="1575996" y="1670597"/>
            <a:ext cx="15121680" cy="8511000"/>
          </a:xfrm>
          <a:prstGeom prst="rect">
            <a:avLst/>
          </a:prstGeom>
        </p:spPr>
      </p:pic>
    </p:spTree>
    <p:extLst>
      <p:ext uri="{BB962C8B-B14F-4D97-AF65-F5344CB8AC3E}">
        <p14:creationId xmlns:p14="http://schemas.microsoft.com/office/powerpoint/2010/main" val="4064615533"/>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sz="6000" dirty="0" smtClean="0"/>
              <a:t>CPC TakeTaxi 2019 </a:t>
            </a:r>
            <a:endParaRPr lang="fr-FR" sz="6000" dirty="0"/>
          </a:p>
        </p:txBody>
      </p:sp>
      <p:sp>
        <p:nvSpPr>
          <p:cNvPr id="15" name="Rectangle 14"/>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a:clrChange>
              <a:clrFrom>
                <a:srgbClr val="FFFFFF"/>
              </a:clrFrom>
              <a:clrTo>
                <a:srgbClr val="FFFFFF">
                  <a:alpha val="0"/>
                </a:srgbClr>
              </a:clrTo>
            </a:clrChange>
          </a:blip>
          <a:stretch>
            <a:fillRect/>
          </a:stretch>
        </p:blipFill>
        <p:spPr>
          <a:xfrm>
            <a:off x="1438350" y="1306089"/>
            <a:ext cx="11737304" cy="8843568"/>
          </a:xfrm>
          <a:prstGeom prst="rect">
            <a:avLst/>
          </a:prstGeom>
        </p:spPr>
      </p:pic>
    </p:spTree>
    <p:extLst>
      <p:ext uri="{BB962C8B-B14F-4D97-AF65-F5344CB8AC3E}">
        <p14:creationId xmlns:p14="http://schemas.microsoft.com/office/powerpoint/2010/main" val="83730680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スライド番号プレースホルダー 6"/>
          <p:cNvSpPr>
            <a:spLocks noGrp="1"/>
          </p:cNvSpPr>
          <p:nvPr>
            <p:ph type="sldNum" sz="quarter" idx="12"/>
          </p:nvPr>
        </p:nvSpPr>
        <p:spPr/>
        <p:txBody>
          <a:bodyPr/>
          <a:lstStyle/>
          <a:p>
            <a:r>
              <a:rPr lang="en-US" smtClean="0"/>
              <a:t>SLIDE </a:t>
            </a:r>
            <a:fld id="{D97FAD88-CD89-445B-80D2-D1F46C853675}" type="slidenum">
              <a:rPr lang="en-US" smtClean="0"/>
              <a:pPr/>
              <a:t>5</a:t>
            </a:fld>
            <a:endParaRPr lang="en-US" dirty="0"/>
          </a:p>
        </p:txBody>
      </p:sp>
      <p:sp>
        <p:nvSpPr>
          <p:cNvPr id="11" name="テキスト プレースホルダー 10"/>
          <p:cNvSpPr>
            <a:spLocks noGrp="1"/>
          </p:cNvSpPr>
          <p:nvPr>
            <p:ph type="body" sz="quarter" idx="14"/>
          </p:nvPr>
        </p:nvSpPr>
        <p:spPr>
          <a:xfrm>
            <a:off x="932606" y="5181476"/>
            <a:ext cx="16417824" cy="3830080"/>
          </a:xfrm>
        </p:spPr>
        <p:txBody>
          <a:bodyPr>
            <a:normAutofit/>
          </a:bodyPr>
          <a:lstStyle/>
          <a:p>
            <a:pPr algn="l"/>
            <a:r>
              <a:rPr lang="fr-FR" sz="3000" dirty="0"/>
              <a:t>Le choix de la forme juridique d’une entreprise est un préalable décisif dans la vie de celle-ci. Il a une influence directe sur les futurs aléas avec lesquels l’entreprise devra composer . Il n’est donc pas à prendre à la légère.  </a:t>
            </a:r>
          </a:p>
          <a:p>
            <a:pPr marL="342900" indent="-342900" algn="l">
              <a:buFont typeface="Arial" panose="020B0604020202020204" pitchFamily="34" charset="0"/>
              <a:buChar char="•"/>
            </a:pPr>
            <a:r>
              <a:rPr lang="fr-FR" sz="3500" dirty="0"/>
              <a:t>Capital librement fixé</a:t>
            </a:r>
          </a:p>
          <a:p>
            <a:pPr marL="342900" indent="-342900" algn="l">
              <a:buFont typeface="Arial" panose="020B0604020202020204" pitchFamily="34" charset="0"/>
              <a:buChar char="•"/>
            </a:pPr>
            <a:r>
              <a:rPr lang="fr-FR" sz="3500" dirty="0"/>
              <a:t>Responsabilité limité aux apports</a:t>
            </a:r>
          </a:p>
          <a:p>
            <a:endParaRPr lang="en-US" dirty="0">
              <a:cs typeface="Clear Sans Light" panose="020B0303030202020304" pitchFamily="34" charset="0"/>
            </a:endParaRPr>
          </a:p>
        </p:txBody>
      </p:sp>
      <p:sp>
        <p:nvSpPr>
          <p:cNvPr id="4" name="タイトル 3"/>
          <p:cNvSpPr>
            <a:spLocks noGrp="1"/>
          </p:cNvSpPr>
          <p:nvPr>
            <p:ph type="title"/>
          </p:nvPr>
        </p:nvSpPr>
        <p:spPr/>
        <p:txBody>
          <a:bodyPr/>
          <a:lstStyle/>
          <a:p>
            <a:r>
              <a:rPr lang="fr-FR" sz="6600" dirty="0"/>
              <a:t>CHO</a:t>
            </a:r>
            <a:r>
              <a:rPr lang="fr-FR" sz="6600" dirty="0">
                <a:solidFill>
                  <a:srgbClr val="02B8AD"/>
                </a:solidFill>
              </a:rPr>
              <a:t>I</a:t>
            </a:r>
            <a:r>
              <a:rPr lang="fr-FR" sz="6600" dirty="0"/>
              <a:t>X DE LA FORME </a:t>
            </a:r>
            <a:r>
              <a:rPr lang="fr-FR" sz="6600" dirty="0" smtClean="0"/>
              <a:t>J</a:t>
            </a:r>
            <a:r>
              <a:rPr lang="fr-FR" sz="6600" dirty="0" smtClean="0">
                <a:solidFill>
                  <a:srgbClr val="02B8AD"/>
                </a:solidFill>
              </a:rPr>
              <a:t>U</a:t>
            </a:r>
            <a:r>
              <a:rPr lang="fr-FR" sz="6600" dirty="0" smtClean="0"/>
              <a:t>RIDIQUE</a:t>
            </a:r>
            <a:endParaRPr lang="en-US" sz="6600" dirty="0">
              <a:solidFill>
                <a:schemeClr val="accent1"/>
              </a:solidFill>
            </a:endParaRPr>
          </a:p>
        </p:txBody>
      </p:sp>
      <p:sp>
        <p:nvSpPr>
          <p:cNvPr id="2" name="Espace réservé du texte 1"/>
          <p:cNvSpPr>
            <a:spLocks noGrp="1"/>
          </p:cNvSpPr>
          <p:nvPr>
            <p:ph type="body" sz="quarter" idx="13"/>
          </p:nvPr>
        </p:nvSpPr>
        <p:spPr>
          <a:xfrm>
            <a:off x="923242" y="2974224"/>
            <a:ext cx="16427188" cy="1080120"/>
          </a:xfrm>
        </p:spPr>
        <p:txBody>
          <a:bodyPr/>
          <a:lstStyle/>
          <a:p>
            <a:r>
              <a:rPr lang="fr-MA" dirty="0" smtClean="0"/>
              <a:t>S.A.R.L.</a:t>
            </a:r>
            <a:endParaRPr lang="fr-FR" dirty="0"/>
          </a:p>
        </p:txBody>
      </p:sp>
      <p:sp>
        <p:nvSpPr>
          <p:cNvPr id="8" name="Rectangle 7"/>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74869837"/>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sz="6000" dirty="0" smtClean="0"/>
              <a:t>Bilan provisionnel TakeTaxi 2020 </a:t>
            </a:r>
            <a:endParaRPr lang="fr-FR" sz="6000" dirty="0"/>
          </a:p>
        </p:txBody>
      </p:sp>
      <p:sp>
        <p:nvSpPr>
          <p:cNvPr id="15" name="Rectangle 14"/>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2">
            <a:clrChange>
              <a:clrFrom>
                <a:srgbClr val="FFFFFF"/>
              </a:clrFrom>
              <a:clrTo>
                <a:srgbClr val="FFFFFF">
                  <a:alpha val="0"/>
                </a:srgbClr>
              </a:clrTo>
            </a:clrChange>
          </a:blip>
          <a:stretch>
            <a:fillRect/>
          </a:stretch>
        </p:blipFill>
        <p:spPr>
          <a:xfrm>
            <a:off x="1438349" y="1370474"/>
            <a:ext cx="15409712" cy="8467398"/>
          </a:xfrm>
          <a:prstGeom prst="rect">
            <a:avLst/>
          </a:prstGeom>
        </p:spPr>
      </p:pic>
    </p:spTree>
    <p:extLst>
      <p:ext uri="{BB962C8B-B14F-4D97-AF65-F5344CB8AC3E}">
        <p14:creationId xmlns:p14="http://schemas.microsoft.com/office/powerpoint/2010/main" val="354743591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sz="6000" dirty="0" smtClean="0"/>
              <a:t>CPC provisionnel TakeTaxi 2020 </a:t>
            </a:r>
            <a:endParaRPr lang="fr-FR" sz="6000" dirty="0"/>
          </a:p>
        </p:txBody>
      </p:sp>
      <p:sp>
        <p:nvSpPr>
          <p:cNvPr id="15" name="Rectangle 14"/>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a:stretch>
            <a:fillRect/>
          </a:stretch>
        </p:blipFill>
        <p:spPr>
          <a:xfrm>
            <a:off x="1222326" y="1306089"/>
            <a:ext cx="10945216" cy="8952392"/>
          </a:xfrm>
          <a:prstGeom prst="rect">
            <a:avLst/>
          </a:prstGeom>
        </p:spPr>
      </p:pic>
    </p:spTree>
    <p:extLst>
      <p:ext uri="{BB962C8B-B14F-4D97-AF65-F5344CB8AC3E}">
        <p14:creationId xmlns:p14="http://schemas.microsoft.com/office/powerpoint/2010/main" val="278952513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 r="4"/>
          <a:stretch>
            <a:fillRect/>
          </a:stretch>
        </p:blipFill>
        <p:spPr/>
      </p:pic>
      <p:sp>
        <p:nvSpPr>
          <p:cNvPr id="3" name="Espace réservé du texte 2"/>
          <p:cNvSpPr>
            <a:spLocks noGrp="1"/>
          </p:cNvSpPr>
          <p:nvPr>
            <p:ph type="body" sz="quarter" idx="12"/>
          </p:nvPr>
        </p:nvSpPr>
        <p:spPr>
          <a:xfrm rot="21420572">
            <a:off x="935965" y="8032953"/>
            <a:ext cx="6035841" cy="1440209"/>
          </a:xfrm>
        </p:spPr>
        <p:txBody>
          <a:bodyPr/>
          <a:lstStyle/>
          <a:p>
            <a:endParaRPr lang="fr-FR" dirty="0"/>
          </a:p>
        </p:txBody>
      </p:sp>
      <p:sp>
        <p:nvSpPr>
          <p:cNvPr id="4" name="Espace réservé du texte 3"/>
          <p:cNvSpPr>
            <a:spLocks noGrp="1"/>
          </p:cNvSpPr>
          <p:nvPr>
            <p:ph type="body" sz="quarter" idx="11"/>
          </p:nvPr>
        </p:nvSpPr>
        <p:spPr>
          <a:xfrm>
            <a:off x="875006" y="7375748"/>
            <a:ext cx="9865096" cy="3240409"/>
          </a:xfrm>
        </p:spPr>
        <p:txBody>
          <a:bodyPr/>
          <a:lstStyle/>
          <a:p>
            <a:r>
              <a:rPr lang="fr-FR" sz="6600" dirty="0" smtClean="0"/>
              <a:t>GESTION DES RISQUES</a:t>
            </a:r>
            <a:endParaRPr lang="fr-FR" sz="6600" dirty="0"/>
          </a:p>
        </p:txBody>
      </p:sp>
    </p:spTree>
    <p:extLst>
      <p:ext uri="{BB962C8B-B14F-4D97-AF65-F5344CB8AC3E}">
        <p14:creationId xmlns:p14="http://schemas.microsoft.com/office/powerpoint/2010/main" val="257725826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r>
              <a:rPr lang="en-US" smtClean="0"/>
              <a:t>SLIDE </a:t>
            </a:r>
            <a:fld id="{D97FAD88-CD89-445B-80D2-D1F46C853675}" type="slidenum">
              <a:rPr lang="en-US" smtClean="0"/>
              <a:pPr/>
              <a:t>53</a:t>
            </a:fld>
            <a:endParaRPr lang="en-US" dirty="0"/>
          </a:p>
        </p:txBody>
      </p:sp>
      <p:sp>
        <p:nvSpPr>
          <p:cNvPr id="18" name="Titre 17"/>
          <p:cNvSpPr>
            <a:spLocks noGrp="1"/>
          </p:cNvSpPr>
          <p:nvPr>
            <p:ph type="title"/>
          </p:nvPr>
        </p:nvSpPr>
        <p:spPr/>
        <p:txBody>
          <a:bodyPr/>
          <a:lstStyle/>
          <a:p>
            <a:r>
              <a:rPr lang="fr-FR" dirty="0" smtClean="0"/>
              <a:t>GESTION DES RISQUES</a:t>
            </a:r>
            <a:endParaRPr lang="fr-FR" dirty="0"/>
          </a:p>
        </p:txBody>
      </p:sp>
      <p:sp>
        <p:nvSpPr>
          <p:cNvPr id="21" name="Rectangle 20"/>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8" name="Tableau 7"/>
          <p:cNvGraphicFramePr>
            <a:graphicFrameLocks noGrp="1"/>
          </p:cNvGraphicFramePr>
          <p:nvPr>
            <p:extLst>
              <p:ext uri="{D42A27DB-BD31-4B8C-83A1-F6EECF244321}">
                <p14:modId xmlns:p14="http://schemas.microsoft.com/office/powerpoint/2010/main" val="4215468010"/>
              </p:ext>
            </p:extLst>
          </p:nvPr>
        </p:nvGraphicFramePr>
        <p:xfrm>
          <a:off x="646262" y="1874764"/>
          <a:ext cx="17281920" cy="7387269"/>
        </p:xfrm>
        <a:graphic>
          <a:graphicData uri="http://schemas.openxmlformats.org/drawingml/2006/table">
            <a:tbl>
              <a:tblPr firstRow="1" firstCol="1" bandRow="1">
                <a:tableStyleId>{8A107856-5554-42FB-B03E-39F5DBC370BA}</a:tableStyleId>
              </a:tblPr>
              <a:tblGrid>
                <a:gridCol w="3240360"/>
                <a:gridCol w="4680520"/>
                <a:gridCol w="5184576"/>
                <a:gridCol w="4176464"/>
              </a:tblGrid>
              <a:tr h="686226">
                <a:tc>
                  <a:txBody>
                    <a:bodyPr/>
                    <a:lstStyle/>
                    <a:p>
                      <a:pPr algn="ctr">
                        <a:lnSpc>
                          <a:spcPct val="107000"/>
                        </a:lnSpc>
                        <a:spcAft>
                          <a:spcPts val="0"/>
                        </a:spcAft>
                      </a:pPr>
                      <a:r>
                        <a:rPr lang="fr-FR" sz="3600" dirty="0" smtClean="0">
                          <a:effectLst/>
                        </a:rPr>
                        <a:t>RISQUE</a:t>
                      </a:r>
                      <a:endParaRPr lang="fr-FR"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fr-FR" sz="3600" dirty="0">
                          <a:effectLst/>
                        </a:rPr>
                        <a:t>IDENTIFICATION</a:t>
                      </a:r>
                      <a:endParaRPr lang="fr-FR"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fr-FR" sz="3600" dirty="0">
                          <a:effectLst/>
                        </a:rPr>
                        <a:t>IMPACT </a:t>
                      </a:r>
                      <a:endParaRPr lang="fr-FR"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fr-FR" sz="3600">
                          <a:effectLst/>
                        </a:rPr>
                        <a:t>SOLUTION</a:t>
                      </a:r>
                      <a:endParaRPr lang="fr-FR" sz="3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2583689">
                <a:tc>
                  <a:txBody>
                    <a:bodyPr/>
                    <a:lstStyle/>
                    <a:p>
                      <a:pPr algn="just">
                        <a:lnSpc>
                          <a:spcPct val="107000"/>
                        </a:lnSpc>
                        <a:spcAft>
                          <a:spcPts val="0"/>
                        </a:spcAft>
                      </a:pPr>
                      <a:r>
                        <a:rPr lang="fr-FR" sz="3600" dirty="0">
                          <a:effectLst/>
                        </a:rPr>
                        <a:t>Opérationnel </a:t>
                      </a:r>
                      <a:endParaRPr lang="fr-FR"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fr-FR" sz="3600" dirty="0" smtClean="0">
                          <a:effectLst/>
                        </a:rPr>
                        <a:t>-Pannes </a:t>
                      </a:r>
                      <a:r>
                        <a:rPr lang="fr-FR" sz="3600" dirty="0">
                          <a:effectLst/>
                        </a:rPr>
                        <a:t>d’un </a:t>
                      </a:r>
                      <a:r>
                        <a:rPr lang="fr-FR" sz="3600" dirty="0" smtClean="0">
                          <a:effectLst/>
                        </a:rPr>
                        <a:t>équipement.</a:t>
                      </a:r>
                      <a:endParaRPr lang="fr-FR"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0"/>
                        </a:spcAft>
                      </a:pPr>
                      <a:r>
                        <a:rPr lang="fr-FR" sz="3600" dirty="0" smtClean="0">
                          <a:effectLst/>
                        </a:rPr>
                        <a:t> -Suspension </a:t>
                      </a:r>
                      <a:r>
                        <a:rPr lang="fr-FR" sz="3600" dirty="0">
                          <a:effectLst/>
                        </a:rPr>
                        <a:t>du </a:t>
                      </a:r>
                      <a:r>
                        <a:rPr lang="fr-FR" sz="3600" dirty="0" smtClean="0">
                          <a:effectLst/>
                        </a:rPr>
                        <a:t>service. </a:t>
                      </a:r>
                      <a:endParaRPr lang="fr-FR"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fr-FR" sz="3600" dirty="0">
                          <a:effectLst/>
                        </a:rPr>
                        <a:t>-</a:t>
                      </a:r>
                      <a:r>
                        <a:rPr lang="fr-FR" sz="3600" dirty="0" smtClean="0">
                          <a:effectLst/>
                        </a:rPr>
                        <a:t>Intervention </a:t>
                      </a:r>
                      <a:r>
                        <a:rPr lang="fr-FR" sz="3600" dirty="0">
                          <a:effectLst/>
                        </a:rPr>
                        <a:t>des techniciens pour régler le </a:t>
                      </a:r>
                      <a:r>
                        <a:rPr lang="fr-FR" sz="3600" dirty="0" smtClean="0">
                          <a:effectLst/>
                        </a:rPr>
                        <a:t>problème.</a:t>
                      </a:r>
                      <a:endParaRPr lang="fr-FR"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2058677">
                <a:tc>
                  <a:txBody>
                    <a:bodyPr/>
                    <a:lstStyle/>
                    <a:p>
                      <a:pPr algn="just">
                        <a:lnSpc>
                          <a:spcPct val="107000"/>
                        </a:lnSpc>
                        <a:spcAft>
                          <a:spcPts val="0"/>
                        </a:spcAft>
                      </a:pPr>
                      <a:r>
                        <a:rPr lang="fr-FR" sz="3600" dirty="0">
                          <a:effectLst/>
                        </a:rPr>
                        <a:t>De crédit </a:t>
                      </a:r>
                      <a:endParaRPr lang="fr-FR" sz="3600" dirty="0" smtClean="0">
                        <a:effectLst/>
                      </a:endParaRPr>
                    </a:p>
                    <a:p>
                      <a:pPr algn="just">
                        <a:lnSpc>
                          <a:spcPct val="107000"/>
                        </a:lnSpc>
                        <a:spcAft>
                          <a:spcPts val="0"/>
                        </a:spcAft>
                      </a:pPr>
                      <a:endParaRPr lang="fr-FR"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fr-FR" sz="3600" dirty="0" smtClean="0">
                          <a:effectLst/>
                        </a:rPr>
                        <a:t>-Créances </a:t>
                      </a:r>
                      <a:r>
                        <a:rPr lang="fr-FR" sz="3600" dirty="0">
                          <a:effectLst/>
                        </a:rPr>
                        <a:t>non </a:t>
                      </a:r>
                      <a:r>
                        <a:rPr lang="fr-FR" sz="3600" dirty="0" smtClean="0">
                          <a:effectLst/>
                        </a:rPr>
                        <a:t>remboursées.</a:t>
                      </a:r>
                      <a:endParaRPr lang="fr-FR"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fr-FR" sz="3600" dirty="0" smtClean="0">
                          <a:effectLst/>
                        </a:rPr>
                        <a:t>-Impacter </a:t>
                      </a:r>
                      <a:r>
                        <a:rPr lang="fr-FR" sz="3600" dirty="0">
                          <a:effectLst/>
                        </a:rPr>
                        <a:t>la gestion </a:t>
                      </a:r>
                      <a:r>
                        <a:rPr lang="fr-FR" sz="3600" dirty="0" smtClean="0">
                          <a:effectLst/>
                        </a:rPr>
                        <a:t>financière.</a:t>
                      </a:r>
                    </a:p>
                    <a:p>
                      <a:pPr marL="0" algn="l" defTabSz="1632753" rtl="0" eaLnBrk="1" latinLnBrk="0" hangingPunct="1">
                        <a:lnSpc>
                          <a:spcPct val="107000"/>
                        </a:lnSpc>
                        <a:spcAft>
                          <a:spcPts val="0"/>
                        </a:spcAft>
                      </a:pPr>
                      <a:r>
                        <a:rPr lang="fr-FR" sz="3600" kern="1200" dirty="0" smtClean="0">
                          <a:solidFill>
                            <a:schemeClr val="dk1"/>
                          </a:solidFill>
                          <a:effectLst/>
                          <a:latin typeface="+mn-lt"/>
                          <a:ea typeface="+mn-ea"/>
                          <a:cs typeface="+mn-cs"/>
                        </a:rPr>
                        <a:t>-Diminuer le </a:t>
                      </a:r>
                      <a:r>
                        <a:rPr lang="fr-FR" sz="3600" kern="1200" dirty="0" smtClean="0">
                          <a:solidFill>
                            <a:schemeClr val="dk1"/>
                          </a:solidFill>
                          <a:effectLst/>
                          <a:latin typeface="+mn-lt"/>
                          <a:ea typeface="+mn-ea"/>
                          <a:cs typeface="+mn-cs"/>
                        </a:rPr>
                        <a:t>revenue.</a:t>
                      </a:r>
                      <a:endParaRPr lang="fr-FR" sz="3600" kern="1200" dirty="0">
                        <a:solidFill>
                          <a:schemeClr val="dk1"/>
                        </a:solidFill>
                        <a:effectLst/>
                        <a:latin typeface="+mn-lt"/>
                        <a:ea typeface="+mn-ea"/>
                        <a:cs typeface="+mn-cs"/>
                      </a:endParaRPr>
                    </a:p>
                  </a:txBody>
                  <a:tcPr marL="68580" marR="68580" marT="0" marB="0"/>
                </a:tc>
                <a:tc>
                  <a:txBody>
                    <a:bodyPr/>
                    <a:lstStyle/>
                    <a:p>
                      <a:pPr>
                        <a:lnSpc>
                          <a:spcPct val="107000"/>
                        </a:lnSpc>
                        <a:spcAft>
                          <a:spcPts val="0"/>
                        </a:spcAft>
                      </a:pPr>
                      <a:r>
                        <a:rPr lang="fr-FR" sz="3600" dirty="0" smtClean="0">
                          <a:effectLst/>
                        </a:rPr>
                        <a:t>-</a:t>
                      </a:r>
                      <a:r>
                        <a:rPr lang="fr-FR" sz="4000" dirty="0" smtClean="0">
                          <a:effectLst/>
                          <a:latin typeface="Calibri" panose="020F0502020204030204" pitchFamily="34" charset="0"/>
                          <a:cs typeface="Calibri" panose="020F0502020204030204" pitchFamily="34" charset="0"/>
                        </a:rPr>
                        <a:t>É</a:t>
                      </a:r>
                      <a:r>
                        <a:rPr lang="fr-FR" sz="3600" dirty="0" smtClean="0">
                          <a:effectLst/>
                        </a:rPr>
                        <a:t>tudier </a:t>
                      </a:r>
                      <a:r>
                        <a:rPr lang="fr-FR" sz="3600" dirty="0">
                          <a:effectLst/>
                        </a:rPr>
                        <a:t>la solvabilité des </a:t>
                      </a:r>
                      <a:r>
                        <a:rPr lang="fr-FR" sz="3600" dirty="0" smtClean="0">
                          <a:effectLst/>
                        </a:rPr>
                        <a:t>clients.</a:t>
                      </a:r>
                      <a:endParaRPr lang="fr-FR"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2058677">
                <a:tc>
                  <a:txBody>
                    <a:bodyPr/>
                    <a:lstStyle/>
                    <a:p>
                      <a:pPr marL="0" algn="just" defTabSz="1632753" rtl="0" eaLnBrk="1" latinLnBrk="0" hangingPunct="1">
                        <a:lnSpc>
                          <a:spcPct val="107000"/>
                        </a:lnSpc>
                        <a:spcAft>
                          <a:spcPts val="0"/>
                        </a:spcAft>
                      </a:pPr>
                      <a:r>
                        <a:rPr lang="fr-FR" sz="3600" b="1" kern="1200" dirty="0" smtClean="0">
                          <a:solidFill>
                            <a:schemeClr val="dk1"/>
                          </a:solidFill>
                          <a:effectLst/>
                          <a:latin typeface="+mn-lt"/>
                          <a:ea typeface="+mn-ea"/>
                          <a:cs typeface="+mn-cs"/>
                        </a:rPr>
                        <a:t>Concurrentiel</a:t>
                      </a:r>
                      <a:endParaRPr lang="fr-FR" sz="3600" b="1" kern="1200" dirty="0">
                        <a:solidFill>
                          <a:schemeClr val="dk1"/>
                        </a:solidFill>
                        <a:effectLst/>
                        <a:latin typeface="+mn-lt"/>
                        <a:ea typeface="+mn-ea"/>
                        <a:cs typeface="+mn-cs"/>
                      </a:endParaRPr>
                    </a:p>
                  </a:txBody>
                  <a:tcPr marL="68580" marR="68580" marT="0" marB="0"/>
                </a:tc>
                <a:tc>
                  <a:txBody>
                    <a:bodyPr/>
                    <a:lstStyle/>
                    <a:p>
                      <a:pPr marL="0" algn="l" defTabSz="1632753" rtl="0" eaLnBrk="1" latinLnBrk="0" hangingPunct="1">
                        <a:lnSpc>
                          <a:spcPct val="107000"/>
                        </a:lnSpc>
                        <a:spcAft>
                          <a:spcPts val="0"/>
                        </a:spcAft>
                      </a:pPr>
                      <a:r>
                        <a:rPr lang="fr-FR" sz="3600" kern="1200" dirty="0" smtClean="0">
                          <a:solidFill>
                            <a:schemeClr val="dk1"/>
                          </a:solidFill>
                          <a:effectLst/>
                          <a:latin typeface="+mn-lt"/>
                          <a:ea typeface="+mn-ea"/>
                          <a:cs typeface="+mn-cs"/>
                        </a:rPr>
                        <a:t>-Apparition des nouveau concurrence.</a:t>
                      </a:r>
                      <a:endParaRPr lang="fr-FR" sz="3600" kern="1200" dirty="0">
                        <a:solidFill>
                          <a:schemeClr val="dk1"/>
                        </a:solidFill>
                        <a:effectLst/>
                        <a:latin typeface="+mn-lt"/>
                        <a:ea typeface="+mn-ea"/>
                        <a:cs typeface="+mn-cs"/>
                      </a:endParaRPr>
                    </a:p>
                  </a:txBody>
                  <a:tcPr marL="68580" marR="68580" marT="0" marB="0"/>
                </a:tc>
                <a:tc>
                  <a:txBody>
                    <a:bodyPr/>
                    <a:lstStyle/>
                    <a:p>
                      <a:pPr marL="0" algn="l" defTabSz="1632753" rtl="0" eaLnBrk="1" latinLnBrk="0" hangingPunct="1">
                        <a:lnSpc>
                          <a:spcPct val="107000"/>
                        </a:lnSpc>
                        <a:spcAft>
                          <a:spcPts val="0"/>
                        </a:spcAft>
                      </a:pPr>
                      <a:r>
                        <a:rPr lang="fr-FR" sz="3600" kern="1200" dirty="0" smtClean="0">
                          <a:solidFill>
                            <a:schemeClr val="dk1"/>
                          </a:solidFill>
                          <a:effectLst/>
                          <a:latin typeface="+mn-lt"/>
                          <a:ea typeface="+mn-ea"/>
                          <a:cs typeface="+mn-cs"/>
                        </a:rPr>
                        <a:t>-Diminuer notre part de marché.</a:t>
                      </a:r>
                      <a:endParaRPr lang="fr-FR" sz="3600" kern="1200" dirty="0">
                        <a:solidFill>
                          <a:schemeClr val="dk1"/>
                        </a:solidFill>
                        <a:effectLst/>
                        <a:latin typeface="+mn-lt"/>
                        <a:ea typeface="+mn-ea"/>
                        <a:cs typeface="+mn-cs"/>
                      </a:endParaRPr>
                    </a:p>
                  </a:txBody>
                  <a:tcPr marL="68580" marR="68580" marT="0" marB="0"/>
                </a:tc>
                <a:tc>
                  <a:txBody>
                    <a:bodyPr/>
                    <a:lstStyle/>
                    <a:p>
                      <a:pPr marL="0" algn="l" defTabSz="1632753" rtl="0" eaLnBrk="1" latinLnBrk="0" hangingPunct="1">
                        <a:lnSpc>
                          <a:spcPct val="107000"/>
                        </a:lnSpc>
                        <a:spcAft>
                          <a:spcPts val="0"/>
                        </a:spcAft>
                      </a:pPr>
                      <a:r>
                        <a:rPr lang="fr-FR" sz="3600" kern="1200" dirty="0" smtClean="0">
                          <a:solidFill>
                            <a:schemeClr val="dk1"/>
                          </a:solidFill>
                          <a:effectLst/>
                          <a:latin typeface="+mn-lt"/>
                          <a:ea typeface="+mn-ea"/>
                          <a:cs typeface="+mn-cs"/>
                        </a:rPr>
                        <a:t>-Continuer à évoluer nos services.</a:t>
                      </a:r>
                      <a:endParaRPr lang="fr-FR" sz="3600" kern="120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289862211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 y="0"/>
            <a:ext cx="18428155" cy="10296000"/>
          </a:xfrm>
        </p:spPr>
      </p:pic>
      <p:sp>
        <p:nvSpPr>
          <p:cNvPr id="10" name="テキスト プレースホルダー 9"/>
          <p:cNvSpPr>
            <a:spLocks noGrp="1"/>
          </p:cNvSpPr>
          <p:nvPr>
            <p:ph type="body" sz="quarter" idx="12"/>
          </p:nvPr>
        </p:nvSpPr>
        <p:spPr/>
        <p:txBody>
          <a:bodyPr/>
          <a:lstStyle/>
          <a:p>
            <a:endParaRPr lang="en-US"/>
          </a:p>
        </p:txBody>
      </p:sp>
      <p:sp>
        <p:nvSpPr>
          <p:cNvPr id="12" name="サブタイトル 11"/>
          <p:cNvSpPr>
            <a:spLocks noGrp="1"/>
          </p:cNvSpPr>
          <p:nvPr>
            <p:ph type="body" sz="quarter" idx="11"/>
          </p:nvPr>
        </p:nvSpPr>
        <p:spPr/>
        <p:txBody>
          <a:bodyPr/>
          <a:lstStyle/>
          <a:p>
            <a:r>
              <a:rPr lang="en-US" dirty="0" err="1" smtClean="0"/>
              <a:t>titre</a:t>
            </a:r>
            <a:r>
              <a:rPr lang="en-US" dirty="0" smtClean="0"/>
              <a:t>!   </a:t>
            </a:r>
            <a:endParaRPr lang="en-US" sz="5400" dirty="0"/>
          </a:p>
        </p:txBody>
      </p:sp>
    </p:spTree>
    <p:custDataLst>
      <p:tags r:id="rId1"/>
    </p:custDataLst>
    <p:extLst>
      <p:ext uri="{BB962C8B-B14F-4D97-AF65-F5344CB8AC3E}">
        <p14:creationId xmlns:p14="http://schemas.microsoft.com/office/powerpoint/2010/main" val="1739923661"/>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0"/>
            <a:ext cx="18420165" cy="10296000"/>
          </a:xfrm>
        </p:spPr>
      </p:pic>
      <p:sp>
        <p:nvSpPr>
          <p:cNvPr id="10" name="テキスト プレースホルダー 9"/>
          <p:cNvSpPr>
            <a:spLocks noGrp="1"/>
          </p:cNvSpPr>
          <p:nvPr>
            <p:ph type="body" sz="quarter" idx="12"/>
          </p:nvPr>
        </p:nvSpPr>
        <p:spPr/>
        <p:txBody>
          <a:bodyPr/>
          <a:lstStyle/>
          <a:p>
            <a:endParaRPr lang="en-US"/>
          </a:p>
        </p:txBody>
      </p:sp>
      <p:sp>
        <p:nvSpPr>
          <p:cNvPr id="12" name="サブタイトル 11"/>
          <p:cNvSpPr>
            <a:spLocks noGrp="1"/>
          </p:cNvSpPr>
          <p:nvPr>
            <p:ph type="body" sz="quarter" idx="11"/>
          </p:nvPr>
        </p:nvSpPr>
        <p:spPr/>
        <p:txBody>
          <a:bodyPr/>
          <a:lstStyle/>
          <a:p>
            <a:r>
              <a:rPr lang="en-US" dirty="0" err="1" smtClean="0"/>
              <a:t>titre</a:t>
            </a:r>
            <a:r>
              <a:rPr lang="en-US" dirty="0" smtClean="0"/>
              <a:t>!   </a:t>
            </a:r>
            <a:endParaRPr lang="en-US" sz="5400" dirty="0"/>
          </a:p>
        </p:txBody>
      </p:sp>
    </p:spTree>
    <p:custDataLst>
      <p:tags r:id="rId1"/>
    </p:custDataLst>
    <p:extLst>
      <p:ext uri="{BB962C8B-B14F-4D97-AF65-F5344CB8AC3E}">
        <p14:creationId xmlns:p14="http://schemas.microsoft.com/office/powerpoint/2010/main" val="591079635"/>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0"/>
            <a:ext cx="18420165" cy="10296000"/>
          </a:xfrm>
        </p:spPr>
      </p:pic>
      <p:sp>
        <p:nvSpPr>
          <p:cNvPr id="10" name="テキスト プレースホルダー 9"/>
          <p:cNvSpPr>
            <a:spLocks noGrp="1"/>
          </p:cNvSpPr>
          <p:nvPr>
            <p:ph type="body" sz="quarter" idx="12"/>
          </p:nvPr>
        </p:nvSpPr>
        <p:spPr/>
        <p:txBody>
          <a:bodyPr/>
          <a:lstStyle/>
          <a:p>
            <a:endParaRPr lang="en-US"/>
          </a:p>
        </p:txBody>
      </p:sp>
      <p:sp>
        <p:nvSpPr>
          <p:cNvPr id="12" name="サブタイトル 11"/>
          <p:cNvSpPr>
            <a:spLocks noGrp="1"/>
          </p:cNvSpPr>
          <p:nvPr>
            <p:ph type="body" sz="quarter" idx="11"/>
          </p:nvPr>
        </p:nvSpPr>
        <p:spPr/>
        <p:txBody>
          <a:bodyPr/>
          <a:lstStyle/>
          <a:p>
            <a:r>
              <a:rPr lang="en-US" dirty="0" err="1" smtClean="0"/>
              <a:t>titre</a:t>
            </a:r>
            <a:r>
              <a:rPr lang="en-US" dirty="0" smtClean="0"/>
              <a:t>!   </a:t>
            </a:r>
            <a:endParaRPr lang="en-US" sz="5400" dirty="0"/>
          </a:p>
        </p:txBody>
      </p:sp>
    </p:spTree>
    <p:custDataLst>
      <p:tags r:id="rId1"/>
    </p:custDataLst>
    <p:extLst>
      <p:ext uri="{BB962C8B-B14F-4D97-AF65-F5344CB8AC3E}">
        <p14:creationId xmlns:p14="http://schemas.microsoft.com/office/powerpoint/2010/main" val="78787138"/>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0"/>
            <a:ext cx="18420165" cy="10296000"/>
          </a:xfrm>
        </p:spPr>
      </p:pic>
      <p:sp>
        <p:nvSpPr>
          <p:cNvPr id="10" name="テキスト プレースホルダー 9"/>
          <p:cNvSpPr>
            <a:spLocks noGrp="1"/>
          </p:cNvSpPr>
          <p:nvPr>
            <p:ph type="body" sz="quarter" idx="12"/>
          </p:nvPr>
        </p:nvSpPr>
        <p:spPr/>
        <p:txBody>
          <a:bodyPr/>
          <a:lstStyle/>
          <a:p>
            <a:endParaRPr lang="en-US"/>
          </a:p>
        </p:txBody>
      </p:sp>
      <p:sp>
        <p:nvSpPr>
          <p:cNvPr id="12" name="サブタイトル 11"/>
          <p:cNvSpPr>
            <a:spLocks noGrp="1"/>
          </p:cNvSpPr>
          <p:nvPr>
            <p:ph type="body" sz="quarter" idx="11"/>
          </p:nvPr>
        </p:nvSpPr>
        <p:spPr/>
        <p:txBody>
          <a:bodyPr/>
          <a:lstStyle/>
          <a:p>
            <a:r>
              <a:rPr lang="en-US" dirty="0" err="1" smtClean="0"/>
              <a:t>titre</a:t>
            </a:r>
            <a:r>
              <a:rPr lang="en-US" dirty="0" smtClean="0"/>
              <a:t>!   </a:t>
            </a:r>
            <a:endParaRPr lang="en-US" sz="5400" dirty="0"/>
          </a:p>
        </p:txBody>
      </p:sp>
    </p:spTree>
    <p:custDataLst>
      <p:tags r:id="rId1"/>
    </p:custDataLst>
    <p:extLst>
      <p:ext uri="{BB962C8B-B14F-4D97-AF65-F5344CB8AC3E}">
        <p14:creationId xmlns:p14="http://schemas.microsoft.com/office/powerpoint/2010/main" val="222806051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decel="100000" fill="hold" grpId="0" nodeType="withEffect">
                                  <p:stCondLst>
                                    <p:cond delay="0"/>
                                  </p:stCondLst>
                                  <p:childTnLst>
                                    <p:set>
                                      <p:cBhvr>
                                        <p:cTn id="9" dur="1" fill="hold">
                                          <p:stCondLst>
                                            <p:cond delay="0"/>
                                          </p:stCondLst>
                                        </p:cTn>
                                        <p:tgtEl>
                                          <p:spTgt spid="10">
                                            <p:bg/>
                                          </p:spTgt>
                                        </p:tgtEl>
                                        <p:attrNameLst>
                                          <p:attrName>style.visibility</p:attrName>
                                        </p:attrNameLst>
                                      </p:cBhvr>
                                      <p:to>
                                        <p:strVal val="visible"/>
                                      </p:to>
                                    </p:set>
                                    <p:anim calcmode="lin" valueType="num">
                                      <p:cBhvr additive="base">
                                        <p:cTn id="10" dur="500" fill="hold"/>
                                        <p:tgtEl>
                                          <p:spTgt spid="10">
                                            <p:bg/>
                                          </p:spTgt>
                                        </p:tgtEl>
                                        <p:attrNameLst>
                                          <p:attrName>ppt_x</p:attrName>
                                        </p:attrNameLst>
                                      </p:cBhvr>
                                      <p:tavLst>
                                        <p:tav tm="0">
                                          <p:val>
                                            <p:strVal val="1+#ppt_w/2"/>
                                          </p:val>
                                        </p:tav>
                                        <p:tav tm="100000">
                                          <p:val>
                                            <p:strVal val="#ppt_x"/>
                                          </p:val>
                                        </p:tav>
                                      </p:tavLst>
                                    </p:anim>
                                    <p:anim calcmode="lin" valueType="num">
                                      <p:cBhvr additive="base">
                                        <p:cTn id="11" dur="500" fill="hold"/>
                                        <p:tgtEl>
                                          <p:spTgt spid="10">
                                            <p:bg/>
                                          </p:spTgt>
                                        </p:tgtEl>
                                        <p:attrNameLst>
                                          <p:attrName>ppt_y</p:attrName>
                                        </p:attrNameLst>
                                      </p:cBhvr>
                                      <p:tavLst>
                                        <p:tav tm="0">
                                          <p:val>
                                            <p:strVal val="1+#ppt_h/2"/>
                                          </p:val>
                                        </p:tav>
                                        <p:tav tm="100000">
                                          <p:val>
                                            <p:strVal val="#ppt_y"/>
                                          </p:val>
                                        </p:tav>
                                      </p:tavLst>
                                    </p:anim>
                                  </p:childTnLst>
                                </p:cTn>
                              </p:par>
                              <p:par>
                                <p:cTn id="12" presetID="2" presetClass="entr" presetSubtype="6" decel="100000" fill="hold" grpId="0" nodeType="withEffect" nodePh="1">
                                  <p:stCondLst>
                                    <p:cond delay="0"/>
                                  </p:stCondLst>
                                  <p:endCondLst>
                                    <p:cond evt="begin" delay="0">
                                      <p:tn val="12"/>
                                    </p:cond>
                                  </p:end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additive="base">
                                        <p:cTn id="14"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3" decel="100000" fill="hold" grpId="0" nodeType="withEffect">
                                  <p:stCondLst>
                                    <p:cond delay="0"/>
                                  </p:stCondLst>
                                  <p:childTnLst>
                                    <p:set>
                                      <p:cBhvr>
                                        <p:cTn id="17" dur="1" fill="hold">
                                          <p:stCondLst>
                                            <p:cond delay="0"/>
                                          </p:stCondLst>
                                        </p:cTn>
                                        <p:tgtEl>
                                          <p:spTgt spid="12">
                                            <p:bg/>
                                          </p:spTgt>
                                        </p:tgtEl>
                                        <p:attrNameLst>
                                          <p:attrName>style.visibility</p:attrName>
                                        </p:attrNameLst>
                                      </p:cBhvr>
                                      <p:to>
                                        <p:strVal val="visible"/>
                                      </p:to>
                                    </p:set>
                                    <p:anim calcmode="lin" valueType="num">
                                      <p:cBhvr additive="base">
                                        <p:cTn id="18" dur="500" fill="hold"/>
                                        <p:tgtEl>
                                          <p:spTgt spid="12">
                                            <p:bg/>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bg/>
                                          </p:spTgt>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2"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図プレースホルダー 16"/>
          <p:cNvSpPr>
            <a:spLocks noGrp="1"/>
          </p:cNvSpPr>
          <p:nvPr>
            <p:ph type="pic" sz="quarter" idx="10"/>
          </p:nvPr>
        </p:nvSpPr>
        <p:spPr/>
      </p:sp>
      <p:sp>
        <p:nvSpPr>
          <p:cNvPr id="18" name="テキスト プレースホルダー 17"/>
          <p:cNvSpPr>
            <a:spLocks noGrp="1"/>
          </p:cNvSpPr>
          <p:nvPr>
            <p:ph type="body" sz="quarter" idx="11"/>
          </p:nvPr>
        </p:nvSpPr>
        <p:spPr/>
        <p:txBody>
          <a:bodyPr/>
          <a:lstStyle/>
          <a:p>
            <a:endParaRPr lang="en-US"/>
          </a:p>
        </p:txBody>
      </p:sp>
      <p:sp>
        <p:nvSpPr>
          <p:cNvPr id="11" name="タイトル 10"/>
          <p:cNvSpPr>
            <a:spLocks noGrp="1"/>
          </p:cNvSpPr>
          <p:nvPr>
            <p:ph type="ctrTitle"/>
          </p:nvPr>
        </p:nvSpPr>
        <p:spPr>
          <a:noFill/>
        </p:spPr>
        <p:txBody>
          <a:bodyPr/>
          <a:lstStyle/>
          <a:p>
            <a:r>
              <a:rPr lang="en-US" dirty="0" smtClean="0"/>
              <a:t>KEEP </a:t>
            </a:r>
            <a:r>
              <a:rPr lang="en-US" dirty="0" smtClean="0">
                <a:solidFill>
                  <a:schemeClr val="accent1"/>
                </a:solidFill>
              </a:rPr>
              <a:t>M</a:t>
            </a:r>
            <a:r>
              <a:rPr lang="en-US" dirty="0" smtClean="0"/>
              <a:t>OVING FOR</a:t>
            </a:r>
            <a:r>
              <a:rPr lang="en-US" dirty="0" smtClean="0">
                <a:solidFill>
                  <a:schemeClr val="accent1"/>
                </a:solidFill>
              </a:rPr>
              <a:t>W</a:t>
            </a:r>
            <a:r>
              <a:rPr lang="en-US" dirty="0" smtClean="0"/>
              <a:t>ARD!</a:t>
            </a:r>
            <a:endParaRPr lang="en-US" dirty="0"/>
          </a:p>
        </p:txBody>
      </p:sp>
      <p:sp>
        <p:nvSpPr>
          <p:cNvPr id="12" name="サブタイトル 11"/>
          <p:cNvSpPr>
            <a:spLocks noGrp="1"/>
          </p:cNvSpPr>
          <p:nvPr>
            <p:ph type="subTitle" idx="1"/>
          </p:nvPr>
        </p:nvSpPr>
        <p:spPr/>
        <p:txBody>
          <a:bodyPr/>
          <a:lstStyle/>
          <a:p>
            <a:r>
              <a:rPr lang="en-US" dirty="0" smtClean="0"/>
              <a:t>Don’t be afraid. We are beside you.</a:t>
            </a:r>
            <a:endParaRPr lang="en-US" dirty="0"/>
          </a:p>
        </p:txBody>
      </p:sp>
    </p:spTree>
    <p:custDataLst>
      <p:tags r:id="rId1"/>
    </p:custDataLst>
    <p:extLst>
      <p:ext uri="{BB962C8B-B14F-4D97-AF65-F5344CB8AC3E}">
        <p14:creationId xmlns:p14="http://schemas.microsoft.com/office/powerpoint/2010/main" val="258772963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サブタイトル 6"/>
          <p:cNvSpPr>
            <a:spLocks noGrp="1"/>
          </p:cNvSpPr>
          <p:nvPr>
            <p:ph type="subTitle" idx="1"/>
          </p:nvPr>
        </p:nvSpPr>
        <p:spPr/>
        <p:txBody>
          <a:bodyPr/>
          <a:lstStyle/>
          <a:p>
            <a:r>
              <a:rPr lang="en-US" dirty="0" smtClean="0"/>
              <a:t>Any Questions?</a:t>
            </a:r>
            <a:endParaRPr lang="en-US" dirty="0"/>
          </a:p>
        </p:txBody>
      </p:sp>
      <p:sp>
        <p:nvSpPr>
          <p:cNvPr id="6" name="タイトル 5"/>
          <p:cNvSpPr>
            <a:spLocks noGrp="1"/>
          </p:cNvSpPr>
          <p:nvPr>
            <p:ph type="ctrTitle"/>
          </p:nvPr>
        </p:nvSpPr>
        <p:spPr/>
        <p:txBody>
          <a:bodyPr/>
          <a:lstStyle/>
          <a:p>
            <a:r>
              <a:rPr lang="en-US" dirty="0" smtClean="0"/>
              <a:t>Thank </a:t>
            </a:r>
            <a:r>
              <a:rPr lang="en-US" dirty="0" smtClean="0">
                <a:solidFill>
                  <a:schemeClr val="accent1"/>
                </a:solidFill>
              </a:rPr>
              <a:t>Y</a:t>
            </a:r>
            <a:r>
              <a:rPr lang="en-US" dirty="0" smtClean="0"/>
              <a:t>ou! </a:t>
            </a:r>
            <a:r>
              <a:rPr lang="en-US" dirty="0" smtClean="0">
                <a:sym typeface="Wingdings" panose="05000000000000000000" pitchFamily="2" charset="2"/>
              </a:rPr>
              <a:t></a:t>
            </a:r>
            <a:endParaRPr lang="en-US" dirty="0"/>
          </a:p>
        </p:txBody>
      </p:sp>
      <p:sp>
        <p:nvSpPr>
          <p:cNvPr id="8" name="テキスト プレースホルダー 7"/>
          <p:cNvSpPr>
            <a:spLocks noGrp="1"/>
          </p:cNvSpPr>
          <p:nvPr>
            <p:ph type="body" sz="quarter" idx="16"/>
          </p:nvPr>
        </p:nvSpPr>
        <p:spPr/>
        <p:txBody>
          <a:bodyPr/>
          <a:lstStyle/>
          <a:p>
            <a:r>
              <a:rPr lang="en-US" dirty="0" smtClean="0"/>
              <a:t>Jun Akizaki – </a:t>
            </a:r>
            <a:r>
              <a:rPr lang="en-US" dirty="0" smtClean="0">
                <a:hlinkClick r:id="rId2"/>
              </a:rPr>
              <a:t>The Power of PowerPoint</a:t>
            </a:r>
            <a:endParaRPr lang="en-US" dirty="0" smtClean="0"/>
          </a:p>
          <a:p>
            <a:r>
              <a:rPr lang="en-US" dirty="0" smtClean="0"/>
              <a:t>Title Font: </a:t>
            </a:r>
            <a:r>
              <a:rPr lang="en-US" dirty="0" smtClean="0">
                <a:hlinkClick r:id="rId3"/>
              </a:rPr>
              <a:t>Dence Regular</a:t>
            </a:r>
            <a:endParaRPr lang="en-US" dirty="0"/>
          </a:p>
          <a:p>
            <a:r>
              <a:rPr lang="en-US" dirty="0" smtClean="0"/>
              <a:t>Text Font: </a:t>
            </a:r>
            <a:r>
              <a:rPr lang="en-US" dirty="0" smtClean="0">
                <a:hlinkClick r:id="rId4"/>
              </a:rPr>
              <a:t>Encode Sans Narrow Light (&amp; Medium)</a:t>
            </a:r>
            <a:endParaRPr lang="en-US" dirty="0"/>
          </a:p>
        </p:txBody>
      </p:sp>
    </p:spTree>
    <p:extLst>
      <p:ext uri="{BB962C8B-B14F-4D97-AF65-F5344CB8AC3E}">
        <p14:creationId xmlns:p14="http://schemas.microsoft.com/office/powerpoint/2010/main" val="82836707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サブタイトル 19"/>
          <p:cNvSpPr>
            <a:spLocks noGrp="1"/>
          </p:cNvSpPr>
          <p:nvPr>
            <p:ph type="subTitle" idx="1"/>
          </p:nvPr>
        </p:nvSpPr>
        <p:spPr/>
        <p:txBody>
          <a:bodyPr/>
          <a:lstStyle/>
          <a:p>
            <a:r>
              <a:rPr lang="en-US" dirty="0" smtClean="0">
                <a:solidFill>
                  <a:srgbClr val="BBFF37"/>
                </a:solidFill>
              </a:rPr>
              <a:t>We are TAKE TAXI!</a:t>
            </a:r>
            <a:endParaRPr lang="en-US" dirty="0">
              <a:solidFill>
                <a:srgbClr val="BBFF37"/>
              </a:solidFill>
            </a:endParaRPr>
          </a:p>
        </p:txBody>
      </p:sp>
      <p:sp>
        <p:nvSpPr>
          <p:cNvPr id="22" name="タイトル 21"/>
          <p:cNvSpPr>
            <a:spLocks noGrp="1"/>
          </p:cNvSpPr>
          <p:nvPr>
            <p:ph type="ctrTitle"/>
          </p:nvPr>
        </p:nvSpPr>
        <p:spPr/>
        <p:txBody>
          <a:bodyPr/>
          <a:lstStyle/>
          <a:p>
            <a:r>
              <a:rPr lang="en-US" dirty="0" smtClean="0">
                <a:solidFill>
                  <a:schemeClr val="bg1"/>
                </a:solidFill>
              </a:rPr>
              <a:t>ABOUT </a:t>
            </a:r>
            <a:r>
              <a:rPr lang="en-US" dirty="0" smtClean="0">
                <a:solidFill>
                  <a:srgbClr val="02B8AD"/>
                </a:solidFill>
              </a:rPr>
              <a:t>U</a:t>
            </a:r>
            <a:r>
              <a:rPr lang="en-US" dirty="0" smtClean="0">
                <a:solidFill>
                  <a:schemeClr val="bg1"/>
                </a:solidFill>
              </a:rPr>
              <a:t>S</a:t>
            </a:r>
            <a:endParaRPr lang="en-US" dirty="0">
              <a:solidFill>
                <a:schemeClr val="bg1"/>
              </a:solidFill>
            </a:endParaRPr>
          </a:p>
        </p:txBody>
      </p:sp>
    </p:spTree>
    <p:extLst>
      <p:ext uri="{BB962C8B-B14F-4D97-AF65-F5344CB8AC3E}">
        <p14:creationId xmlns:p14="http://schemas.microsoft.com/office/powerpoint/2010/main" val="293768687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7</a:t>
            </a:fld>
            <a:endParaRPr lang="en-US" dirty="0"/>
          </a:p>
        </p:txBody>
      </p:sp>
      <p:sp>
        <p:nvSpPr>
          <p:cNvPr id="20" name="テキスト プレースホルダー 19"/>
          <p:cNvSpPr>
            <a:spLocks noGrp="1"/>
          </p:cNvSpPr>
          <p:nvPr>
            <p:ph type="body" sz="quarter" idx="14"/>
          </p:nvPr>
        </p:nvSpPr>
        <p:spPr>
          <a:xfrm>
            <a:off x="9503246" y="4611157"/>
            <a:ext cx="8424936" cy="4647648"/>
          </a:xfrm>
        </p:spPr>
        <p:txBody>
          <a:bodyPr>
            <a:normAutofit fontScale="85000" lnSpcReduction="20000"/>
          </a:bodyPr>
          <a:lstStyle/>
          <a:p>
            <a:pPr marL="571500" indent="-342900">
              <a:buFont typeface="Wingdings" panose="05000000000000000000" pitchFamily="2" charset="2"/>
              <a:buChar char="Ø"/>
            </a:pPr>
            <a:r>
              <a:rPr lang="fr-FR" sz="3300" dirty="0"/>
              <a:t>Dénomination : </a:t>
            </a:r>
            <a:r>
              <a:rPr lang="fr-FR" sz="3300" dirty="0" err="1"/>
              <a:t>TakeTaxi</a:t>
            </a:r>
            <a:endParaRPr lang="fr-FR" sz="3300" dirty="0"/>
          </a:p>
          <a:p>
            <a:pPr marL="571500" lvl="1" indent="-342900" eaLnBrk="0" fontAlgn="base" hangingPunct="0">
              <a:buFont typeface="Wingdings" panose="05000000000000000000" pitchFamily="2" charset="2"/>
              <a:buChar char="Ø"/>
              <a:tabLst>
                <a:tab pos="914400" algn="l"/>
              </a:tabLst>
            </a:pPr>
            <a:r>
              <a:rPr lang="fr-FR" sz="3300" dirty="0"/>
              <a:t>Forme juridique:   </a:t>
            </a:r>
            <a:r>
              <a:rPr lang="fr-FR" sz="3300" dirty="0" smtClean="0"/>
              <a:t>S.A.R.L</a:t>
            </a:r>
            <a:endParaRPr lang="fr-FR" sz="3300" dirty="0"/>
          </a:p>
          <a:p>
            <a:pPr marL="571500" lvl="1" indent="-342900" eaLnBrk="0" fontAlgn="base" hangingPunct="0">
              <a:buFont typeface="Wingdings" panose="05000000000000000000" pitchFamily="2" charset="2"/>
              <a:buChar char="Ø"/>
              <a:tabLst>
                <a:tab pos="914400" algn="l"/>
              </a:tabLst>
            </a:pPr>
            <a:r>
              <a:rPr lang="fr-FR" sz="3300" dirty="0"/>
              <a:t>Objet social : La mise en contact d’utilisateurs des taxis avec les conducteurs via une application mobile qui gère tout le service.</a:t>
            </a:r>
          </a:p>
          <a:p>
            <a:pPr marL="571500" lvl="1" indent="-342900" eaLnBrk="0" fontAlgn="base" hangingPunct="0">
              <a:buFont typeface="Wingdings" panose="05000000000000000000" pitchFamily="2" charset="2"/>
              <a:buChar char="Ø"/>
              <a:tabLst>
                <a:tab pos="914400" algn="l"/>
              </a:tabLst>
            </a:pPr>
            <a:r>
              <a:rPr lang="fr-FR" sz="3300" dirty="0"/>
              <a:t>Siège social : Mohammedia.</a:t>
            </a:r>
          </a:p>
          <a:p>
            <a:pPr marL="571500" lvl="1" indent="-342900" eaLnBrk="0" fontAlgn="base" hangingPunct="0">
              <a:buFont typeface="Wingdings" panose="05000000000000000000" pitchFamily="2" charset="2"/>
              <a:buChar char="Ø"/>
              <a:tabLst>
                <a:tab pos="914400" algn="l"/>
              </a:tabLst>
            </a:pPr>
            <a:r>
              <a:rPr lang="fr-FR" sz="3300" dirty="0"/>
              <a:t>identifiant commun de </a:t>
            </a:r>
            <a:r>
              <a:rPr lang="fr-FR" sz="3300" dirty="0" smtClean="0"/>
              <a:t>l'entreprise: 123456789000157</a:t>
            </a:r>
            <a:endParaRPr lang="fr-FR" sz="3300" dirty="0"/>
          </a:p>
          <a:p>
            <a:pPr marL="571500" lvl="1" indent="-342900" eaLnBrk="0" fontAlgn="base" hangingPunct="0">
              <a:buFont typeface="Wingdings" panose="05000000000000000000" pitchFamily="2" charset="2"/>
              <a:buChar char="Ø"/>
              <a:tabLst>
                <a:tab pos="914400" algn="l"/>
              </a:tabLst>
            </a:pPr>
            <a:r>
              <a:rPr lang="fr-FR" sz="3300" dirty="0"/>
              <a:t>Date prévu de création : </a:t>
            </a:r>
            <a:r>
              <a:rPr lang="fr-FR" sz="3300" dirty="0" smtClean="0"/>
              <a:t>30/03/2018</a:t>
            </a:r>
            <a:endParaRPr lang="fr-FR" sz="3300" dirty="0"/>
          </a:p>
          <a:p>
            <a:pPr marL="571500" lvl="1" indent="-342900" eaLnBrk="0" fontAlgn="base" hangingPunct="0">
              <a:buFont typeface="Wingdings" panose="05000000000000000000" pitchFamily="2" charset="2"/>
              <a:buChar char="Ø"/>
              <a:tabLst>
                <a:tab pos="914400" algn="l"/>
              </a:tabLst>
            </a:pPr>
            <a:r>
              <a:rPr lang="fr-FR" sz="3300" dirty="0"/>
              <a:t>Capital social : </a:t>
            </a:r>
            <a:r>
              <a:rPr lang="fr-FR" sz="3300" dirty="0" smtClean="0"/>
              <a:t>80 000 DH</a:t>
            </a:r>
            <a:endParaRPr lang="fr-FR" sz="3300" dirty="0"/>
          </a:p>
          <a:p>
            <a:pPr marL="571500" lvl="1" indent="-342900" eaLnBrk="0" fontAlgn="base" hangingPunct="0">
              <a:buFont typeface="Wingdings" panose="05000000000000000000" pitchFamily="2" charset="2"/>
              <a:buChar char="Ø"/>
              <a:tabLst>
                <a:tab pos="914400" algn="l"/>
              </a:tabLst>
            </a:pPr>
            <a:r>
              <a:rPr lang="fr-FR" sz="3300" dirty="0"/>
              <a:t>Nombre d’emplois à créer : 8 </a:t>
            </a:r>
          </a:p>
          <a:p>
            <a:pPr marL="342900" indent="-342900">
              <a:buFont typeface="Wingdings" panose="05000000000000000000" pitchFamily="2" charset="2"/>
              <a:buChar char="Ø"/>
            </a:pPr>
            <a:endParaRPr lang="en-US" dirty="0"/>
          </a:p>
        </p:txBody>
      </p:sp>
      <p:sp>
        <p:nvSpPr>
          <p:cNvPr id="18" name="タイトル 17"/>
          <p:cNvSpPr>
            <a:spLocks noGrp="1"/>
          </p:cNvSpPr>
          <p:nvPr>
            <p:ph type="title"/>
          </p:nvPr>
        </p:nvSpPr>
        <p:spPr/>
        <p:txBody>
          <a:bodyPr/>
          <a:lstStyle/>
          <a:p>
            <a:r>
              <a:rPr lang="fr-FR" dirty="0" smtClean="0"/>
              <a:t/>
            </a:r>
            <a:br>
              <a:rPr lang="fr-FR" dirty="0" smtClean="0"/>
            </a:br>
            <a:r>
              <a:rPr lang="fr-FR" dirty="0" smtClean="0"/>
              <a:t>DESCRIPTION </a:t>
            </a:r>
            <a:r>
              <a:rPr lang="fr-FR" dirty="0"/>
              <a:t>D’</a:t>
            </a:r>
            <a:r>
              <a:rPr lang="fr-FR" dirty="0">
                <a:solidFill>
                  <a:srgbClr val="02B8AD"/>
                </a:solidFill>
              </a:rPr>
              <a:t>E</a:t>
            </a:r>
            <a:r>
              <a:rPr lang="fr-FR" dirty="0"/>
              <a:t>NTREPRISE</a:t>
            </a:r>
            <a:r>
              <a:rPr lang="en-US" dirty="0"/>
              <a:t/>
            </a:r>
            <a:br>
              <a:rPr lang="en-US" dirty="0"/>
            </a:br>
            <a:endParaRPr lang="en-US" dirty="0"/>
          </a:p>
        </p:txBody>
      </p:sp>
      <p:pic>
        <p:nvPicPr>
          <p:cNvPr id="4" name="Espace réservé pour une image  3"/>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7401" r="7401"/>
          <a:stretch>
            <a:fillRect/>
          </a:stretch>
        </p:blipFill>
        <p:spPr/>
      </p:pic>
      <p:sp>
        <p:nvSpPr>
          <p:cNvPr id="19" name="テキスト プレースホルダー 18"/>
          <p:cNvSpPr>
            <a:spLocks noGrp="1"/>
          </p:cNvSpPr>
          <p:nvPr>
            <p:ph type="body" sz="quarter" idx="13"/>
          </p:nvPr>
        </p:nvSpPr>
        <p:spPr>
          <a:xfrm>
            <a:off x="9287222" y="3343300"/>
            <a:ext cx="8352928" cy="1080120"/>
          </a:xfrm>
        </p:spPr>
        <p:txBody>
          <a:bodyPr>
            <a:normAutofit/>
          </a:bodyPr>
          <a:lstStyle/>
          <a:p>
            <a:r>
              <a:rPr lang="fr-FR" dirty="0" smtClean="0"/>
              <a:t>TAKE TAXI </a:t>
            </a:r>
            <a:endParaRPr lang="en-US" dirty="0"/>
          </a:p>
        </p:txBody>
      </p:sp>
      <p:sp>
        <p:nvSpPr>
          <p:cNvPr id="8" name="Rectangle 7"/>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79993784"/>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19">
                                            <p:txEl>
                                              <p:pRg st="0" end="0"/>
                                            </p:txEl>
                                          </p:spTgt>
                                        </p:tgtEl>
                                        <p:attrNameLst>
                                          <p:attrName>style.visibility</p:attrName>
                                        </p:attrNameLst>
                                      </p:cBhvr>
                                      <p:to>
                                        <p:strVal val="visible"/>
                                      </p:to>
                                    </p:set>
                                    <p:anim calcmode="lin" valueType="num">
                                      <p:cBhvr additive="base">
                                        <p:cTn id="1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0">
                                            <p:txEl>
                                              <p:pRg st="0" end="0"/>
                                            </p:txEl>
                                          </p:spTgt>
                                        </p:tgtEl>
                                        <p:attrNameLst>
                                          <p:attrName>style.visibility</p:attrName>
                                        </p:attrNameLst>
                                      </p:cBhvr>
                                      <p:to>
                                        <p:strVal val="visible"/>
                                      </p:to>
                                    </p:set>
                                    <p:anim calcmode="lin" valueType="num">
                                      <p:cBhvr additive="base">
                                        <p:cTn id="2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0">
                                            <p:txEl>
                                              <p:pRg st="1" end="1"/>
                                            </p:txEl>
                                          </p:spTgt>
                                        </p:tgtEl>
                                        <p:attrNameLst>
                                          <p:attrName>style.visibility</p:attrName>
                                        </p:attrNameLst>
                                      </p:cBhvr>
                                      <p:to>
                                        <p:strVal val="visible"/>
                                      </p:to>
                                    </p:set>
                                    <p:anim calcmode="lin" valueType="num">
                                      <p:cBhvr additive="base">
                                        <p:cTn id="2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20">
                                            <p:txEl>
                                              <p:pRg st="2" end="2"/>
                                            </p:txEl>
                                          </p:spTgt>
                                        </p:tgtEl>
                                        <p:attrNameLst>
                                          <p:attrName>style.visibility</p:attrName>
                                        </p:attrNameLst>
                                      </p:cBhvr>
                                      <p:to>
                                        <p:strVal val="visible"/>
                                      </p:to>
                                    </p:set>
                                    <p:anim calcmode="lin" valueType="num">
                                      <p:cBhvr additive="base">
                                        <p:cTn id="31"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20">
                                            <p:txEl>
                                              <p:pRg st="3" end="3"/>
                                            </p:txEl>
                                          </p:spTgt>
                                        </p:tgtEl>
                                        <p:attrNameLst>
                                          <p:attrName>style.visibility</p:attrName>
                                        </p:attrNameLst>
                                      </p:cBhvr>
                                      <p:to>
                                        <p:strVal val="visible"/>
                                      </p:to>
                                    </p:set>
                                    <p:anim calcmode="lin" valueType="num">
                                      <p:cBhvr additive="base">
                                        <p:cTn id="35"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20">
                                            <p:txEl>
                                              <p:pRg st="4" end="4"/>
                                            </p:txEl>
                                          </p:spTgt>
                                        </p:tgtEl>
                                        <p:attrNameLst>
                                          <p:attrName>style.visibility</p:attrName>
                                        </p:attrNameLst>
                                      </p:cBhvr>
                                      <p:to>
                                        <p:strVal val="visible"/>
                                      </p:to>
                                    </p:set>
                                    <p:anim calcmode="lin" valueType="num">
                                      <p:cBhvr additive="base">
                                        <p:cTn id="39"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
                                            <p:txEl>
                                              <p:pRg st="4" end="4"/>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500"/>
                                  </p:stCondLst>
                                  <p:childTnLst>
                                    <p:set>
                                      <p:cBhvr>
                                        <p:cTn id="42" dur="1" fill="hold">
                                          <p:stCondLst>
                                            <p:cond delay="0"/>
                                          </p:stCondLst>
                                        </p:cTn>
                                        <p:tgtEl>
                                          <p:spTgt spid="20">
                                            <p:txEl>
                                              <p:pRg st="5" end="5"/>
                                            </p:txEl>
                                          </p:spTgt>
                                        </p:tgtEl>
                                        <p:attrNameLst>
                                          <p:attrName>style.visibility</p:attrName>
                                        </p:attrNameLst>
                                      </p:cBhvr>
                                      <p:to>
                                        <p:strVal val="visible"/>
                                      </p:to>
                                    </p:set>
                                    <p:anim calcmode="lin" valueType="num">
                                      <p:cBhvr additive="base">
                                        <p:cTn id="43"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20">
                                            <p:txEl>
                                              <p:pRg st="6" end="6"/>
                                            </p:txEl>
                                          </p:spTgt>
                                        </p:tgtEl>
                                        <p:attrNameLst>
                                          <p:attrName>style.visibility</p:attrName>
                                        </p:attrNameLst>
                                      </p:cBhvr>
                                      <p:to>
                                        <p:strVal val="visible"/>
                                      </p:to>
                                    </p:set>
                                    <p:anim calcmode="lin" valueType="num">
                                      <p:cBhvr additive="base">
                                        <p:cTn id="47"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500"/>
                                  </p:stCondLst>
                                  <p:childTnLst>
                                    <p:set>
                                      <p:cBhvr>
                                        <p:cTn id="50" dur="1" fill="hold">
                                          <p:stCondLst>
                                            <p:cond delay="0"/>
                                          </p:stCondLst>
                                        </p:cTn>
                                        <p:tgtEl>
                                          <p:spTgt spid="20">
                                            <p:txEl>
                                              <p:pRg st="7" end="7"/>
                                            </p:txEl>
                                          </p:spTgt>
                                        </p:tgtEl>
                                        <p:attrNameLst>
                                          <p:attrName>style.visibility</p:attrName>
                                        </p:attrNameLst>
                                      </p:cBhvr>
                                      <p:to>
                                        <p:strVal val="visible"/>
                                      </p:to>
                                    </p:set>
                                    <p:anim calcmode="lin" valueType="num">
                                      <p:cBhvr additive="base">
                                        <p:cTn id="51"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uiExpand="1" build="p"/>
      <p:bldP spid="18" grpId="0"/>
      <p:bldP spid="19"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356332" y="285716"/>
            <a:ext cx="17645186" cy="1293864"/>
          </a:xfrm>
        </p:spPr>
        <p:txBody>
          <a:bodyPr/>
          <a:lstStyle/>
          <a:p>
            <a:r>
              <a:rPr lang="fr-FR" sz="8800" dirty="0" smtClean="0"/>
              <a:t>COORDONNEES </a:t>
            </a:r>
            <a:r>
              <a:rPr lang="fr-FR" sz="8800" dirty="0" smtClean="0">
                <a:solidFill>
                  <a:srgbClr val="02B8AD"/>
                </a:solidFill>
              </a:rPr>
              <a:t>E</a:t>
            </a:r>
            <a:r>
              <a:rPr lang="fr-FR" sz="8800" dirty="0" smtClean="0"/>
              <a:t>NTRPRISE</a:t>
            </a:r>
            <a:endParaRPr lang="fr-FR" sz="8800" dirty="0"/>
          </a:p>
        </p:txBody>
      </p:sp>
      <p:sp>
        <p:nvSpPr>
          <p:cNvPr id="5" name="Shape 212"/>
          <p:cNvSpPr/>
          <p:nvPr/>
        </p:nvSpPr>
        <p:spPr>
          <a:xfrm>
            <a:off x="999274" y="2643170"/>
            <a:ext cx="9286940" cy="5000660"/>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bg1">
              <a:lumMod val="75000"/>
            </a:schemeClr>
          </a:solidFill>
          <a:ln>
            <a:noFill/>
          </a:ln>
        </p:spPr>
        <p:txBody>
          <a:bodyPr lIns="91425" tIns="91425" rIns="91425" bIns="91425" anchor="ctr" anchorCtr="0">
            <a:noAutofit/>
          </a:bodyPr>
          <a:lstStyle/>
          <a:p>
            <a:pPr lvl="0">
              <a:spcBef>
                <a:spcPts val="0"/>
              </a:spcBef>
              <a:buNone/>
            </a:pPr>
            <a:endParaRPr/>
          </a:p>
        </p:txBody>
      </p:sp>
      <p:sp>
        <p:nvSpPr>
          <p:cNvPr id="6" name="テキスト プレースホルダー 23"/>
          <p:cNvSpPr txBox="1">
            <a:spLocks/>
          </p:cNvSpPr>
          <p:nvPr/>
        </p:nvSpPr>
        <p:spPr>
          <a:xfrm>
            <a:off x="11159430" y="2643170"/>
            <a:ext cx="6697538" cy="5184576"/>
          </a:xfrm>
          <a:prstGeom prst="rect">
            <a:avLst/>
          </a:prstGeom>
        </p:spPr>
        <p:txBody>
          <a:bodyPr>
            <a:noAutofit/>
          </a:bodyPr>
          <a:lstStyle/>
          <a:p>
            <a:pPr marL="457200" marR="0" lvl="0" indent="-228600" algn="l" defTabSz="1632753" rtl="0" eaLnBrk="1" fontAlgn="auto" latinLnBrk="0" hangingPunct="1">
              <a:lnSpc>
                <a:spcPct val="100000"/>
              </a:lnSpc>
              <a:spcBef>
                <a:spcPct val="20000"/>
              </a:spcBef>
              <a:spcAft>
                <a:spcPts val="0"/>
              </a:spcAft>
              <a:buClrTx/>
              <a:buSzTx/>
              <a:buFontTx/>
              <a:buNone/>
              <a:tabLst/>
              <a:defRPr/>
            </a:pPr>
            <a:r>
              <a:rPr kumimoji="0" lang="fr-FR" sz="3600" b="1" i="0" u="none" strike="noStrike" kern="1200" cap="none" spc="0" normalizeH="0" baseline="0" noProof="0" dirty="0" smtClean="0">
                <a:ln>
                  <a:noFill/>
                </a:ln>
                <a:solidFill>
                  <a:schemeClr val="tx1"/>
                </a:solidFill>
                <a:effectLst/>
                <a:uLnTx/>
                <a:uFillTx/>
                <a:latin typeface="+mn-lt"/>
                <a:ea typeface="+mn-ea"/>
                <a:cs typeface="+mn-cs"/>
              </a:rPr>
              <a:t>Nom commercial: </a:t>
            </a:r>
          </a:p>
          <a:p>
            <a:pPr marL="457200" marR="0" lvl="0" indent="-228600" algn="l" defTabSz="1632753" rtl="0" eaLnBrk="1" fontAlgn="auto" latinLnBrk="0" hangingPunct="1">
              <a:lnSpc>
                <a:spcPct val="100000"/>
              </a:lnSpc>
              <a:spcBef>
                <a:spcPct val="20000"/>
              </a:spcBef>
              <a:spcAft>
                <a:spcPts val="0"/>
              </a:spcAft>
              <a:buClrTx/>
              <a:buSzTx/>
              <a:buFontTx/>
              <a:buNone/>
              <a:tabLst/>
              <a:defRPr/>
            </a:pPr>
            <a:r>
              <a:rPr kumimoji="0" lang="fr-FR" sz="3600" b="0" i="0" u="none" strike="noStrike" kern="1200" cap="none" spc="0" normalizeH="0" baseline="0" noProof="0" dirty="0" smtClean="0">
                <a:ln>
                  <a:noFill/>
                </a:ln>
                <a:solidFill>
                  <a:schemeClr val="tx1"/>
                </a:solidFill>
                <a:effectLst/>
                <a:uLnTx/>
                <a:uFillTx/>
                <a:latin typeface="+mn-lt"/>
                <a:ea typeface="+mn-ea"/>
                <a:cs typeface="+mn-cs"/>
              </a:rPr>
              <a:t>	</a:t>
            </a:r>
            <a:r>
              <a:rPr kumimoji="0" lang="fr-FR" sz="3600" b="0" i="0" u="none" strike="noStrike" kern="1200" cap="none" spc="0" normalizeH="0" baseline="0" noProof="0" dirty="0" err="1" smtClean="0">
                <a:ln>
                  <a:noFill/>
                </a:ln>
                <a:solidFill>
                  <a:schemeClr val="tx1"/>
                </a:solidFill>
                <a:effectLst/>
                <a:uLnTx/>
                <a:uFillTx/>
                <a:latin typeface="+mn-lt"/>
                <a:ea typeface="+mn-ea"/>
                <a:cs typeface="+mn-cs"/>
              </a:rPr>
              <a:t>TakeTaxi</a:t>
            </a:r>
            <a:endParaRPr kumimoji="0" lang="fr-FR" sz="3600" b="0"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228600" algn="l" defTabSz="1632753" rtl="0" eaLnBrk="1" fontAlgn="auto" latinLnBrk="0" hangingPunct="1">
              <a:lnSpc>
                <a:spcPct val="100000"/>
              </a:lnSpc>
              <a:spcBef>
                <a:spcPct val="20000"/>
              </a:spcBef>
              <a:spcAft>
                <a:spcPts val="0"/>
              </a:spcAft>
              <a:buClrTx/>
              <a:buSzTx/>
              <a:buFontTx/>
              <a:buNone/>
              <a:tabLst/>
              <a:defRPr/>
            </a:pPr>
            <a:r>
              <a:rPr kumimoji="0" lang="fr-FR" sz="3600" b="1" i="0" u="none" strike="noStrike" kern="1200" cap="none" spc="0" normalizeH="0" baseline="0" noProof="0" dirty="0" smtClean="0">
                <a:ln>
                  <a:noFill/>
                </a:ln>
                <a:solidFill>
                  <a:schemeClr val="tx1"/>
                </a:solidFill>
                <a:effectLst/>
                <a:uLnTx/>
                <a:uFillTx/>
                <a:latin typeface="+mn-lt"/>
                <a:ea typeface="+mn-ea"/>
                <a:cs typeface="+mn-cs"/>
              </a:rPr>
              <a:t>Adresse complète : </a:t>
            </a:r>
          </a:p>
          <a:p>
            <a:pPr marL="457200" marR="0" lvl="0" indent="-228600" algn="l" defTabSz="1632753" rtl="0" eaLnBrk="1" fontAlgn="auto" latinLnBrk="0" hangingPunct="1">
              <a:lnSpc>
                <a:spcPct val="100000"/>
              </a:lnSpc>
              <a:spcBef>
                <a:spcPct val="20000"/>
              </a:spcBef>
              <a:spcAft>
                <a:spcPts val="0"/>
              </a:spcAft>
              <a:buClrTx/>
              <a:buSzTx/>
              <a:buFontTx/>
              <a:buNone/>
              <a:tabLst/>
              <a:defRPr/>
            </a:pPr>
            <a:r>
              <a:rPr kumimoji="0" lang="fr-FR" sz="3600" b="0" i="0" u="none" strike="noStrike" kern="1200" cap="none" spc="0" normalizeH="0" baseline="0" noProof="0" dirty="0" smtClean="0">
                <a:ln>
                  <a:noFill/>
                </a:ln>
                <a:solidFill>
                  <a:schemeClr val="tx1"/>
                </a:solidFill>
                <a:effectLst/>
                <a:uLnTx/>
                <a:uFillTx/>
                <a:latin typeface="+mn-lt"/>
                <a:ea typeface="+mn-ea"/>
                <a:cs typeface="+mn-cs"/>
              </a:rPr>
              <a:t>	Bd </a:t>
            </a:r>
            <a:r>
              <a:rPr kumimoji="0" lang="fr-FR" sz="3600" b="0" i="0" u="none" strike="noStrike" kern="1200" cap="none" spc="0" normalizeH="0" baseline="0" noProof="0" dirty="0" err="1" smtClean="0">
                <a:ln>
                  <a:noFill/>
                </a:ln>
                <a:solidFill>
                  <a:schemeClr val="tx1"/>
                </a:solidFill>
                <a:effectLst/>
                <a:uLnTx/>
                <a:uFillTx/>
                <a:latin typeface="+mn-lt"/>
                <a:ea typeface="+mn-ea"/>
                <a:cs typeface="+mn-cs"/>
              </a:rPr>
              <a:t>Bir</a:t>
            </a:r>
            <a:r>
              <a:rPr kumimoji="0" lang="fr-FR" sz="3600" b="0" i="0" u="none" strike="noStrike" kern="1200" cap="none" spc="0" normalizeH="0" baseline="0" noProof="0" dirty="0" smtClean="0">
                <a:ln>
                  <a:noFill/>
                </a:ln>
                <a:solidFill>
                  <a:schemeClr val="tx1"/>
                </a:solidFill>
                <a:effectLst/>
                <a:uLnTx/>
                <a:uFillTx/>
                <a:latin typeface="+mn-lt"/>
                <a:ea typeface="+mn-ea"/>
                <a:cs typeface="+mn-cs"/>
              </a:rPr>
              <a:t> </a:t>
            </a:r>
            <a:r>
              <a:rPr kumimoji="0" lang="fr-FR" sz="3600" b="0" i="0" u="none" strike="noStrike" kern="1200" cap="none" spc="0" normalizeH="0" baseline="0" noProof="0" dirty="0" err="1" smtClean="0">
                <a:ln>
                  <a:noFill/>
                </a:ln>
                <a:solidFill>
                  <a:schemeClr val="tx1"/>
                </a:solidFill>
                <a:effectLst/>
                <a:uLnTx/>
                <a:uFillTx/>
                <a:latin typeface="+mn-lt"/>
                <a:ea typeface="+mn-ea"/>
                <a:cs typeface="+mn-cs"/>
              </a:rPr>
              <a:t>Anzarane,rue</a:t>
            </a:r>
            <a:r>
              <a:rPr kumimoji="0" lang="fr-FR" sz="3600" b="0" i="0" u="none" strike="noStrike" kern="1200" cap="none" spc="0" normalizeH="0" baseline="0" noProof="0" dirty="0" smtClean="0">
                <a:ln>
                  <a:noFill/>
                </a:ln>
                <a:solidFill>
                  <a:schemeClr val="tx1"/>
                </a:solidFill>
                <a:effectLst/>
                <a:uLnTx/>
                <a:uFillTx/>
                <a:latin typeface="+mn-lt"/>
                <a:ea typeface="+mn-ea"/>
                <a:cs typeface="+mn-cs"/>
              </a:rPr>
              <a:t> Gharb , MOHAMMEDIA,28800.</a:t>
            </a:r>
          </a:p>
          <a:p>
            <a:pPr marL="457200" marR="0" lvl="0" indent="-228600" algn="l" defTabSz="1632753" rtl="0" eaLnBrk="1" fontAlgn="auto" latinLnBrk="0" hangingPunct="1">
              <a:lnSpc>
                <a:spcPct val="100000"/>
              </a:lnSpc>
              <a:spcBef>
                <a:spcPct val="20000"/>
              </a:spcBef>
              <a:spcAft>
                <a:spcPts val="0"/>
              </a:spcAft>
              <a:buClrTx/>
              <a:buSzTx/>
              <a:buFontTx/>
              <a:buNone/>
              <a:tabLst/>
              <a:defRPr/>
            </a:pPr>
            <a:r>
              <a:rPr kumimoji="0" lang="fr-FR" sz="3600" b="1" i="0" u="none" strike="noStrike" kern="1200" cap="none" spc="0" normalizeH="0" baseline="0" noProof="0" dirty="0" smtClean="0">
                <a:ln>
                  <a:noFill/>
                </a:ln>
                <a:solidFill>
                  <a:schemeClr val="tx1"/>
                </a:solidFill>
                <a:effectLst/>
                <a:uLnTx/>
                <a:uFillTx/>
                <a:latin typeface="+mn-lt"/>
                <a:ea typeface="+mn-ea"/>
                <a:cs typeface="+mn-cs"/>
              </a:rPr>
              <a:t>Numéro de téléphone:</a:t>
            </a:r>
          </a:p>
          <a:p>
            <a:pPr marL="457200" marR="0" lvl="0" indent="-228600" algn="l" defTabSz="1632753" rtl="0" eaLnBrk="1" fontAlgn="auto" latinLnBrk="0" hangingPunct="1">
              <a:lnSpc>
                <a:spcPct val="100000"/>
              </a:lnSpc>
              <a:spcBef>
                <a:spcPct val="20000"/>
              </a:spcBef>
              <a:spcAft>
                <a:spcPts val="0"/>
              </a:spcAft>
              <a:buClrTx/>
              <a:buSzTx/>
              <a:buFontTx/>
              <a:buNone/>
              <a:tabLst/>
              <a:defRPr/>
            </a:pPr>
            <a:r>
              <a:rPr lang="fr-FR" sz="3600" b="1" dirty="0"/>
              <a:t>	</a:t>
            </a:r>
            <a:r>
              <a:rPr kumimoji="0" lang="fr-FR" sz="3600" b="0" i="0" u="none" strike="noStrike" kern="1200" cap="none" spc="0" normalizeH="0" baseline="0" noProof="0" dirty="0" smtClean="0">
                <a:ln>
                  <a:noFill/>
                </a:ln>
                <a:solidFill>
                  <a:schemeClr val="tx1"/>
                </a:solidFill>
                <a:effectLst/>
                <a:uLnTx/>
                <a:uFillTx/>
                <a:latin typeface="+mn-lt"/>
                <a:ea typeface="+mn-ea"/>
                <a:cs typeface="+mn-cs"/>
              </a:rPr>
              <a:t>05.22.56.24.27</a:t>
            </a:r>
          </a:p>
          <a:p>
            <a:pPr marL="457200" marR="0" lvl="0" indent="-228600" algn="l" defTabSz="1632753" rtl="0" eaLnBrk="1" fontAlgn="auto" latinLnBrk="0" hangingPunct="1">
              <a:lnSpc>
                <a:spcPct val="100000"/>
              </a:lnSpc>
              <a:spcBef>
                <a:spcPct val="20000"/>
              </a:spcBef>
              <a:spcAft>
                <a:spcPts val="0"/>
              </a:spcAft>
              <a:buClrTx/>
              <a:buSzTx/>
              <a:buFontTx/>
              <a:buNone/>
              <a:tabLst/>
              <a:defRPr/>
            </a:pPr>
            <a:r>
              <a:rPr kumimoji="0" lang="fr-FR" sz="3600" b="1" i="0" u="none" strike="noStrike" kern="1200" cap="none" spc="0" normalizeH="0" baseline="0" noProof="0" dirty="0" smtClean="0">
                <a:ln>
                  <a:noFill/>
                </a:ln>
                <a:solidFill>
                  <a:schemeClr val="tx1"/>
                </a:solidFill>
                <a:effectLst/>
                <a:uLnTx/>
                <a:uFillTx/>
                <a:latin typeface="+mn-lt"/>
                <a:ea typeface="+mn-ea"/>
                <a:cs typeface="+mn-cs"/>
              </a:rPr>
              <a:t>Email: </a:t>
            </a:r>
          </a:p>
          <a:p>
            <a:pPr marL="457200" marR="0" lvl="0" indent="-228600" algn="l" defTabSz="1632753" rtl="0" eaLnBrk="1" fontAlgn="auto" latinLnBrk="0" hangingPunct="1">
              <a:lnSpc>
                <a:spcPct val="100000"/>
              </a:lnSpc>
              <a:spcBef>
                <a:spcPct val="20000"/>
              </a:spcBef>
              <a:spcAft>
                <a:spcPts val="0"/>
              </a:spcAft>
              <a:buClrTx/>
              <a:buSzTx/>
              <a:buFontTx/>
              <a:buNone/>
              <a:tabLst/>
              <a:defRPr/>
            </a:pPr>
            <a:r>
              <a:rPr lang="fr-FR" sz="3600" b="1" dirty="0"/>
              <a:t>	</a:t>
            </a:r>
            <a:r>
              <a:rPr kumimoji="0" lang="fr-FR" sz="3600" b="0" i="0" u="none" strike="noStrike" kern="1200" cap="none" spc="0" normalizeH="0" baseline="0" noProof="0" dirty="0" smtClean="0">
                <a:ln>
                  <a:noFill/>
                </a:ln>
                <a:solidFill>
                  <a:schemeClr val="tx1"/>
                </a:solidFill>
                <a:effectLst/>
                <a:uLnTx/>
                <a:uFillTx/>
                <a:latin typeface="+mn-lt"/>
                <a:ea typeface="+mn-ea"/>
                <a:cs typeface="+mn-cs"/>
              </a:rPr>
              <a:t>TakeTaxi@gmail.com </a:t>
            </a:r>
            <a:endParaRPr kumimoji="0" lang="fr-FR" sz="36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Flèche vers le bas 8"/>
          <p:cNvSpPr/>
          <p:nvPr/>
        </p:nvSpPr>
        <p:spPr>
          <a:xfrm>
            <a:off x="4571174" y="3929054"/>
            <a:ext cx="432048" cy="488622"/>
          </a:xfrm>
          <a:prstGeom prst="downArrow">
            <a:avLst/>
          </a:prstGeom>
          <a:solidFill>
            <a:srgbClr val="CC0066">
              <a:alpha val="40000"/>
            </a:srgbClr>
          </a:solidFill>
          <a:ln>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texte 4"/>
          <p:cNvSpPr txBox="1">
            <a:spLocks/>
          </p:cNvSpPr>
          <p:nvPr/>
        </p:nvSpPr>
        <p:spPr>
          <a:xfrm>
            <a:off x="4356860" y="3071798"/>
            <a:ext cx="1152128" cy="1080120"/>
          </a:xfrm>
          <a:prstGeom prst="rect">
            <a:avLst/>
          </a:prstGeom>
        </p:spPr>
        <p:txBody>
          <a:bodyPr>
            <a:normAutofit fontScale="85000" lnSpcReduction="10000"/>
          </a:bodyPr>
          <a:lstStyle/>
          <a:p>
            <a:pPr marL="0" marR="0" lvl="0" indent="0" algn="l" defTabSz="1632753" rtl="0" eaLnBrk="1" fontAlgn="auto" latinLnBrk="0" hangingPunct="1">
              <a:lnSpc>
                <a:spcPct val="100000"/>
              </a:lnSpc>
              <a:spcBef>
                <a:spcPct val="20000"/>
              </a:spcBef>
              <a:spcAft>
                <a:spcPts val="0"/>
              </a:spcAft>
              <a:buClrTx/>
              <a:buSzTx/>
              <a:buFontTx/>
              <a:buNone/>
              <a:tabLst/>
              <a:defRPr/>
            </a:pPr>
            <a:r>
              <a:rPr kumimoji="0" lang="fr-MA" sz="3200" b="1" i="0" u="none" strike="noStrike" kern="1200" cap="none" spc="0" normalizeH="0" baseline="0" noProof="0" dirty="0" smtClean="0">
                <a:ln>
                  <a:noFill/>
                </a:ln>
                <a:solidFill>
                  <a:schemeClr val="tx1"/>
                </a:solidFill>
                <a:effectLst/>
                <a:uLnTx/>
                <a:uFillTx/>
                <a:latin typeface="+mn-lt"/>
                <a:ea typeface="+mn-ea"/>
                <a:cs typeface="+mn-cs"/>
              </a:rPr>
              <a:t>TAKE TAXI</a:t>
            </a:r>
            <a:endParaRPr kumimoji="0" lang="fr-FR" sz="3200" b="1" i="0" u="none" strike="noStrike" kern="1200" cap="none" spc="0" normalizeH="0" baseline="0" noProof="0" dirty="0">
              <a:ln>
                <a:noFill/>
              </a:ln>
              <a:solidFill>
                <a:schemeClr val="tx1"/>
              </a:solidFill>
              <a:effectLst/>
              <a:uLnTx/>
              <a:uFillTx/>
              <a:latin typeface="+mn-lt"/>
              <a:ea typeface="+mn-ea"/>
              <a:cs typeface="+mn-cs"/>
            </a:endParaRPr>
          </a:p>
        </p:txBody>
      </p:sp>
      <p:sp>
        <p:nvSpPr>
          <p:cNvPr id="13" name="スライド番号プレースホルダー 1"/>
          <p:cNvSpPr txBox="1">
            <a:spLocks/>
          </p:cNvSpPr>
          <p:nvPr/>
        </p:nvSpPr>
        <p:spPr>
          <a:xfrm>
            <a:off x="7428694" y="1428724"/>
            <a:ext cx="3214710" cy="785818"/>
          </a:xfrm>
          <a:prstGeom prst="rect">
            <a:avLst/>
          </a:prstGeom>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US" sz="4000" dirty="0" smtClean="0">
                <a:solidFill>
                  <a:schemeClr val="bg1">
                    <a:lumMod val="65000"/>
                  </a:schemeClr>
                </a:solidFill>
                <a:latin typeface="+mj-lt"/>
              </a:rPr>
              <a:t>SLIDE </a:t>
            </a:r>
            <a:fld id="{D97FAD88-CD89-445B-80D2-D1F46C853675}" type="slidenum">
              <a:rPr lang="en-US" sz="4000" smtClean="0">
                <a:solidFill>
                  <a:schemeClr val="bg1">
                    <a:lumMod val="65000"/>
                  </a:schemeClr>
                </a:solidFill>
                <a:latin typeface="+mj-lt"/>
              </a:rPr>
              <a:pPr marL="0" marR="0" lvl="0" indent="0" algn="l" defTabSz="1632753" rtl="0" eaLnBrk="1" fontAlgn="auto" latinLnBrk="0" hangingPunct="1">
                <a:lnSpc>
                  <a:spcPct val="100000"/>
                </a:lnSpc>
                <a:spcBef>
                  <a:spcPts val="0"/>
                </a:spcBef>
                <a:spcAft>
                  <a:spcPts val="0"/>
                </a:spcAft>
                <a:buClrTx/>
                <a:buSzTx/>
                <a:buFontTx/>
                <a:buNone/>
                <a:tabLst/>
                <a:defRPr/>
              </a:pPr>
              <a:t>8</a:t>
            </a:fld>
            <a:endParaRPr lang="en-US" sz="4000" dirty="0">
              <a:solidFill>
                <a:schemeClr val="bg1">
                  <a:lumMod val="65000"/>
                </a:schemeClr>
              </a:solidFill>
              <a:latin typeface="+mj-lt"/>
            </a:endParaRPr>
          </a:p>
        </p:txBody>
      </p:sp>
    </p:spTree>
    <p:extLst>
      <p:ext uri="{BB962C8B-B14F-4D97-AF65-F5344CB8AC3E}">
        <p14:creationId xmlns:p14="http://schemas.microsoft.com/office/powerpoint/2010/main" val="2424599910"/>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800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randombar(horizontal)">
                                      <p:cBhvr>
                                        <p:cTn id="11" dur="500"/>
                                        <p:tgtEl>
                                          <p:spTgt spid="13"/>
                                        </p:tgtEl>
                                      </p:cBhvr>
                                    </p:animEffect>
                                  </p:childTnLst>
                                </p:cTn>
                              </p:par>
                            </p:childTnLst>
                          </p:cTn>
                        </p:par>
                        <p:par>
                          <p:cTn id="12" fill="hold">
                            <p:stCondLst>
                              <p:cond delay="145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9" grpId="0" animBg="1"/>
      <p:bldP spid="10"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smtClean="0"/>
              <a:t>SLIDE </a:t>
            </a:r>
            <a:fld id="{D97FAD88-CD89-445B-80D2-D1F46C853675}" type="slidenum">
              <a:rPr lang="en-US" smtClean="0"/>
              <a:pPr/>
              <a:t>9</a:t>
            </a:fld>
            <a:endParaRPr lang="en-US" dirty="0"/>
          </a:p>
        </p:txBody>
      </p:sp>
      <p:sp>
        <p:nvSpPr>
          <p:cNvPr id="8" name="タイトル 7"/>
          <p:cNvSpPr>
            <a:spLocks noGrp="1"/>
          </p:cNvSpPr>
          <p:nvPr>
            <p:ph type="title"/>
          </p:nvPr>
        </p:nvSpPr>
        <p:spPr/>
        <p:txBody>
          <a:bodyPr/>
          <a:lstStyle/>
          <a:p>
            <a:r>
              <a:rPr lang="en-US" dirty="0" smtClean="0"/>
              <a:t>ME</a:t>
            </a:r>
            <a:r>
              <a:rPr lang="en-US" dirty="0" smtClean="0">
                <a:solidFill>
                  <a:schemeClr val="accent1"/>
                </a:solidFill>
              </a:rPr>
              <a:t>E</a:t>
            </a:r>
            <a:r>
              <a:rPr lang="en-US" dirty="0" smtClean="0"/>
              <a:t>T OUR TEAM</a:t>
            </a:r>
            <a:endParaRPr lang="en-US" dirty="0"/>
          </a:p>
        </p:txBody>
      </p:sp>
      <p:pic>
        <p:nvPicPr>
          <p:cNvPr id="10" name="Espace réservé pour une image  9"/>
          <p:cNvPicPr>
            <a:picLocks noGrp="1" noChangeAspect="1"/>
          </p:cNvPicPr>
          <p:nvPr>
            <p:ph type="pic" sz="quarter" idx="16"/>
          </p:nvPr>
        </p:nvPicPr>
        <p:blipFill rotWithShape="1">
          <a:blip r:embed="rId2" cstate="print">
            <a:extLst>
              <a:ext uri="{28A0092B-C50C-407E-A947-70E740481C1C}">
                <a14:useLocalDpi xmlns:a14="http://schemas.microsoft.com/office/drawing/2010/main" val="0"/>
              </a:ext>
            </a:extLst>
          </a:blip>
          <a:srcRect l="15929" t="11375" r="-136" b="-616"/>
          <a:stretch/>
        </p:blipFill>
        <p:spPr>
          <a:xfrm rot="21432298">
            <a:off x="1509718" y="2768465"/>
            <a:ext cx="2484846" cy="3511168"/>
          </a:xfrm>
        </p:spPr>
      </p:pic>
      <p:sp>
        <p:nvSpPr>
          <p:cNvPr id="14" name="テキスト プレースホルダー 13"/>
          <p:cNvSpPr>
            <a:spLocks noGrp="1"/>
          </p:cNvSpPr>
          <p:nvPr>
            <p:ph type="body" sz="quarter" idx="17"/>
          </p:nvPr>
        </p:nvSpPr>
        <p:spPr/>
        <p:txBody>
          <a:bodyPr/>
          <a:lstStyle/>
          <a:p>
            <a:r>
              <a:rPr lang="en-US" dirty="0" smtClean="0"/>
              <a:t>D.G</a:t>
            </a:r>
            <a:endParaRPr lang="en-US" dirty="0"/>
          </a:p>
        </p:txBody>
      </p:sp>
      <p:pic>
        <p:nvPicPr>
          <p:cNvPr id="4" name="Espace réservé pour une image  3"/>
          <p:cNvPicPr>
            <a:picLocks noGrp="1" noChangeAspect="1"/>
          </p:cNvPicPr>
          <p:nvPr>
            <p:ph type="pic" sz="quarter" idx="18"/>
          </p:nvPr>
        </p:nvPicPr>
        <p:blipFill rotWithShape="1">
          <a:blip r:embed="rId3" cstate="print">
            <a:extLst>
              <a:ext uri="{28A0092B-C50C-407E-A947-70E740481C1C}">
                <a14:useLocalDpi xmlns:a14="http://schemas.microsoft.com/office/drawing/2010/main" val="0"/>
              </a:ext>
            </a:extLst>
          </a:blip>
          <a:srcRect t="12547" b="12547"/>
          <a:stretch/>
        </p:blipFill>
        <p:spPr/>
      </p:pic>
      <p:sp>
        <p:nvSpPr>
          <p:cNvPr id="16" name="テキスト プレースホルダー 15"/>
          <p:cNvSpPr>
            <a:spLocks noGrp="1"/>
          </p:cNvSpPr>
          <p:nvPr>
            <p:ph type="body" sz="quarter" idx="19"/>
          </p:nvPr>
        </p:nvSpPr>
        <p:spPr/>
        <p:txBody>
          <a:bodyPr/>
          <a:lstStyle/>
          <a:p>
            <a:r>
              <a:rPr lang="en-US" dirty="0" smtClean="0"/>
              <a:t>D.T</a:t>
            </a:r>
            <a:endParaRPr lang="en-US" dirty="0"/>
          </a:p>
        </p:txBody>
      </p:sp>
      <p:pic>
        <p:nvPicPr>
          <p:cNvPr id="6" name="Espace réservé pour une image  5"/>
          <p:cNvPicPr>
            <a:picLocks noGrp="1" noChangeAspect="1"/>
          </p:cNvPicPr>
          <p:nvPr>
            <p:ph type="pic" sz="quarter" idx="20"/>
          </p:nvPr>
        </p:nvPicPr>
        <p:blipFill rotWithShape="1">
          <a:blip r:embed="rId4" cstate="print">
            <a:extLst>
              <a:ext uri="{28A0092B-C50C-407E-A947-70E740481C1C}">
                <a14:useLocalDpi xmlns:a14="http://schemas.microsoft.com/office/drawing/2010/main" val="0"/>
              </a:ext>
            </a:extLst>
          </a:blip>
          <a:srcRect l="8081" t="5464" r="7673" b="19495"/>
          <a:stretch/>
        </p:blipFill>
        <p:spPr>
          <a:xfrm rot="21432298">
            <a:off x="9784775" y="2714557"/>
            <a:ext cx="3315449" cy="3934456"/>
          </a:xfrm>
        </p:spPr>
      </p:pic>
      <p:sp>
        <p:nvSpPr>
          <p:cNvPr id="18" name="テキスト プレースホルダー 17"/>
          <p:cNvSpPr>
            <a:spLocks noGrp="1"/>
          </p:cNvSpPr>
          <p:nvPr>
            <p:ph type="body" sz="quarter" idx="21"/>
          </p:nvPr>
        </p:nvSpPr>
        <p:spPr/>
        <p:txBody>
          <a:bodyPr/>
          <a:lstStyle/>
          <a:p>
            <a:r>
              <a:rPr lang="en-US" dirty="0" smtClean="0"/>
              <a:t>D.C</a:t>
            </a:r>
            <a:endParaRPr lang="en-US" dirty="0"/>
          </a:p>
        </p:txBody>
      </p:sp>
      <p:pic>
        <p:nvPicPr>
          <p:cNvPr id="7" name="Espace réservé pour une image  6"/>
          <p:cNvPicPr>
            <a:picLocks noGrp="1" noChangeAspect="1"/>
          </p:cNvPicPr>
          <p:nvPr>
            <p:ph type="pic" sz="quarter" idx="22"/>
          </p:nvPr>
        </p:nvPicPr>
        <p:blipFill rotWithShape="1">
          <a:blip r:embed="rId5" cstate="print">
            <a:extLst>
              <a:ext uri="{28A0092B-C50C-407E-A947-70E740481C1C}">
                <a14:useLocalDpi xmlns:a14="http://schemas.microsoft.com/office/drawing/2010/main" val="0"/>
              </a:ext>
            </a:extLst>
          </a:blip>
          <a:srcRect l="21390" t="1064" r="16107" b="-1064"/>
          <a:stretch/>
        </p:blipFill>
        <p:spPr>
          <a:xfrm rot="21432298">
            <a:off x="14613857" y="4215207"/>
            <a:ext cx="3099685" cy="3717067"/>
          </a:xfrm>
        </p:spPr>
      </p:pic>
      <p:sp>
        <p:nvSpPr>
          <p:cNvPr id="19" name="テキスト プレースホルダー 18"/>
          <p:cNvSpPr>
            <a:spLocks noGrp="1"/>
          </p:cNvSpPr>
          <p:nvPr>
            <p:ph type="body" sz="quarter" idx="23"/>
          </p:nvPr>
        </p:nvSpPr>
        <p:spPr/>
        <p:txBody>
          <a:bodyPr>
            <a:noAutofit/>
          </a:bodyPr>
          <a:lstStyle/>
          <a:p>
            <a:r>
              <a:rPr lang="en-US" sz="3000" dirty="0" smtClean="0"/>
              <a:t>D.M</a:t>
            </a:r>
            <a:endParaRPr lang="en-US" sz="3000" dirty="0"/>
          </a:p>
        </p:txBody>
      </p:sp>
      <p:sp>
        <p:nvSpPr>
          <p:cNvPr id="13" name="Rectangle 12"/>
          <p:cNvSpPr/>
          <p:nvPr/>
        </p:nvSpPr>
        <p:spPr>
          <a:xfrm>
            <a:off x="5356416" y="9446542"/>
            <a:ext cx="7560840" cy="75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テキスト プレースホルダー 8"/>
          <p:cNvSpPr>
            <a:spLocks noGrp="1"/>
          </p:cNvSpPr>
          <p:nvPr>
            <p:ph type="body" sz="quarter" idx="13"/>
          </p:nvPr>
        </p:nvSpPr>
        <p:spPr>
          <a:xfrm>
            <a:off x="588131" y="6696982"/>
            <a:ext cx="3819948" cy="1022225"/>
          </a:xfrm>
        </p:spPr>
        <p:txBody>
          <a:bodyPr>
            <a:normAutofit fontScale="77500" lnSpcReduction="20000"/>
          </a:bodyPr>
          <a:lstStyle/>
          <a:p>
            <a:pPr algn="ctr"/>
            <a:r>
              <a:rPr lang="en-US" dirty="0" smtClean="0"/>
              <a:t>ABOUMOUSSA </a:t>
            </a:r>
          </a:p>
          <a:p>
            <a:pPr algn="ctr"/>
            <a:r>
              <a:rPr lang="en-US" dirty="0" err="1" smtClean="0"/>
              <a:t>Zainaba</a:t>
            </a:r>
            <a:endParaRPr lang="en-US" dirty="0"/>
          </a:p>
        </p:txBody>
      </p:sp>
      <p:sp>
        <p:nvSpPr>
          <p:cNvPr id="44" name="テキスト プレースホルダー 18"/>
          <p:cNvSpPr>
            <a:spLocks noGrp="1"/>
          </p:cNvSpPr>
          <p:nvPr>
            <p:ph type="body" sz="quarter" idx="28"/>
          </p:nvPr>
        </p:nvSpPr>
        <p:spPr>
          <a:xfrm>
            <a:off x="5176466" y="7424119"/>
            <a:ext cx="3819948" cy="1103758"/>
          </a:xfrm>
        </p:spPr>
        <p:txBody>
          <a:bodyPr>
            <a:normAutofit fontScale="85000" lnSpcReduction="20000"/>
          </a:bodyPr>
          <a:lstStyle/>
          <a:p>
            <a:pPr algn="ctr"/>
            <a:r>
              <a:rPr lang="en-US" dirty="0" smtClean="0"/>
              <a:t>AKERKAOU </a:t>
            </a:r>
          </a:p>
          <a:p>
            <a:pPr algn="ctr"/>
            <a:r>
              <a:rPr lang="en-US" dirty="0" err="1" smtClean="0"/>
              <a:t>Rizki</a:t>
            </a:r>
            <a:endParaRPr lang="en-US" dirty="0"/>
          </a:p>
        </p:txBody>
      </p:sp>
      <p:sp>
        <p:nvSpPr>
          <p:cNvPr id="45" name="テキスト プレースホルダー 20"/>
          <p:cNvSpPr>
            <a:spLocks noGrp="1"/>
          </p:cNvSpPr>
          <p:nvPr>
            <p:ph type="body" sz="quarter" idx="30"/>
          </p:nvPr>
        </p:nvSpPr>
        <p:spPr>
          <a:xfrm>
            <a:off x="9516887" y="6848054"/>
            <a:ext cx="3819948" cy="1169033"/>
          </a:xfrm>
        </p:spPr>
        <p:txBody>
          <a:bodyPr>
            <a:normAutofit fontScale="85000" lnSpcReduction="20000"/>
          </a:bodyPr>
          <a:lstStyle/>
          <a:p>
            <a:pPr algn="ctr"/>
            <a:r>
              <a:rPr lang="en-US" dirty="0" smtClean="0"/>
              <a:t>BAROUCH</a:t>
            </a:r>
          </a:p>
          <a:p>
            <a:pPr algn="ctr"/>
            <a:r>
              <a:rPr lang="en-US" dirty="0" err="1" smtClean="0"/>
              <a:t>Ayoub</a:t>
            </a:r>
            <a:endParaRPr lang="en-US" dirty="0"/>
          </a:p>
        </p:txBody>
      </p:sp>
      <p:sp>
        <p:nvSpPr>
          <p:cNvPr id="46" name="テキスト プレースホルダー 22"/>
          <p:cNvSpPr>
            <a:spLocks noGrp="1"/>
          </p:cNvSpPr>
          <p:nvPr>
            <p:ph type="body" sz="quarter" idx="32"/>
          </p:nvPr>
        </p:nvSpPr>
        <p:spPr>
          <a:xfrm>
            <a:off x="14097132" y="8017088"/>
            <a:ext cx="3819948" cy="1158860"/>
          </a:xfrm>
        </p:spPr>
        <p:txBody>
          <a:bodyPr>
            <a:normAutofit fontScale="85000" lnSpcReduction="20000"/>
          </a:bodyPr>
          <a:lstStyle/>
          <a:p>
            <a:pPr algn="ctr"/>
            <a:r>
              <a:rPr lang="en-US" dirty="0" smtClean="0"/>
              <a:t>KANDRY</a:t>
            </a:r>
          </a:p>
          <a:p>
            <a:pPr algn="ctr"/>
            <a:r>
              <a:rPr lang="en-US" dirty="0" err="1" smtClean="0"/>
              <a:t>Hafsa</a:t>
            </a:r>
            <a:endParaRPr lang="en-US" dirty="0"/>
          </a:p>
        </p:txBody>
      </p:sp>
    </p:spTree>
    <p:extLst>
      <p:ext uri="{BB962C8B-B14F-4D97-AF65-F5344CB8AC3E}">
        <p14:creationId xmlns:p14="http://schemas.microsoft.com/office/powerpoint/2010/main" val="230515194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3"/>
</p:tagLst>
</file>

<file path=ppt/tags/tag2.xml><?xml version="1.0" encoding="utf-8"?>
<p:tagLst xmlns:a="http://schemas.openxmlformats.org/drawingml/2006/main" xmlns:r="http://schemas.openxmlformats.org/officeDocument/2006/relationships" xmlns:p="http://schemas.openxmlformats.org/presentationml/2006/main">
  <p:tag name="TIMING" val="|4.3"/>
</p:tagLst>
</file>

<file path=ppt/tags/tag3.xml><?xml version="1.0" encoding="utf-8"?>
<p:tagLst xmlns:a="http://schemas.openxmlformats.org/drawingml/2006/main" xmlns:r="http://schemas.openxmlformats.org/officeDocument/2006/relationships" xmlns:p="http://schemas.openxmlformats.org/presentationml/2006/main">
  <p:tag name="TIMING" val="|4.3"/>
</p:tagLst>
</file>

<file path=ppt/tags/tag4.xml><?xml version="1.0" encoding="utf-8"?>
<p:tagLst xmlns:a="http://schemas.openxmlformats.org/drawingml/2006/main" xmlns:r="http://schemas.openxmlformats.org/officeDocument/2006/relationships" xmlns:p="http://schemas.openxmlformats.org/presentationml/2006/main">
  <p:tag name="TIMING" val="|4.3"/>
</p:tagLst>
</file>

<file path=ppt/tags/tag5.xml><?xml version="1.0" encoding="utf-8"?>
<p:tagLst xmlns:a="http://schemas.openxmlformats.org/drawingml/2006/main" xmlns:r="http://schemas.openxmlformats.org/officeDocument/2006/relationships" xmlns:p="http://schemas.openxmlformats.org/presentationml/2006/main">
  <p:tag name="TIMING" val="|4.3"/>
</p:tagLst>
</file>

<file path=ppt/tags/tag6.xml><?xml version="1.0" encoding="utf-8"?>
<p:tagLst xmlns:a="http://schemas.openxmlformats.org/drawingml/2006/main" xmlns:r="http://schemas.openxmlformats.org/officeDocument/2006/relationships" xmlns:p="http://schemas.openxmlformats.org/presentationml/2006/main">
  <p:tag name="TIMING" val="|4.3"/>
</p:tagLst>
</file>

<file path=ppt/tags/tag7.xml><?xml version="1.0" encoding="utf-8"?>
<p:tagLst xmlns:a="http://schemas.openxmlformats.org/drawingml/2006/main" xmlns:r="http://schemas.openxmlformats.org/officeDocument/2006/relationships" xmlns:p="http://schemas.openxmlformats.org/presentationml/2006/main">
  <p:tag name="TIMING" val="|4.3"/>
</p:tagLst>
</file>

<file path=ppt/tags/tag8.xml><?xml version="1.0" encoding="utf-8"?>
<p:tagLst xmlns:a="http://schemas.openxmlformats.org/drawingml/2006/main" xmlns:r="http://schemas.openxmlformats.org/officeDocument/2006/relationships" xmlns:p="http://schemas.openxmlformats.org/presentationml/2006/main">
  <p:tag name="TIMING" val="|1.7|2.4|1.6"/>
</p:tagLst>
</file>

<file path=ppt/theme/theme1.xml><?xml version="1.0" encoding="utf-8"?>
<a:theme xmlns:a="http://schemas.openxmlformats.org/drawingml/2006/main" name="Mira Title">
  <a:themeElements>
    <a:clrScheme name="ユーザー定義 4">
      <a:dk1>
        <a:srgbClr val="3F3F3F"/>
      </a:dk1>
      <a:lt1>
        <a:sysClr val="window" lastClr="FFFFFF"/>
      </a:lt1>
      <a:dk2>
        <a:srgbClr val="3F3F3F"/>
      </a:dk2>
      <a:lt2>
        <a:srgbClr val="EEECE1"/>
      </a:lt2>
      <a:accent1>
        <a:srgbClr val="02B8AD"/>
      </a:accent1>
      <a:accent2>
        <a:srgbClr val="BBFF37"/>
      </a:accent2>
      <a:accent3>
        <a:srgbClr val="F00082"/>
      </a:accent3>
      <a:accent4>
        <a:srgbClr val="00B0F0"/>
      </a:accent4>
      <a:accent5>
        <a:srgbClr val="4BACC6"/>
      </a:accent5>
      <a:accent6>
        <a:srgbClr val="F79646"/>
      </a:accent6>
      <a:hlink>
        <a:srgbClr val="02B8AD"/>
      </a:hlink>
      <a:folHlink>
        <a:srgbClr val="BBFF37"/>
      </a:folHlink>
    </a:clrScheme>
    <a:fontScheme name="Mira">
      <a:majorFont>
        <a:latin typeface="Dense"/>
        <a:ea typeface="Capella Bold"/>
        <a:cs typeface=""/>
      </a:majorFont>
      <a:minorFont>
        <a:latin typeface="Encode Sans Narrow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ra Contents">
  <a:themeElements>
    <a:clrScheme name="Mira">
      <a:dk1>
        <a:srgbClr val="3F3F3F"/>
      </a:dk1>
      <a:lt1>
        <a:sysClr val="window" lastClr="FFFFFF"/>
      </a:lt1>
      <a:dk2>
        <a:srgbClr val="3F3F3F"/>
      </a:dk2>
      <a:lt2>
        <a:srgbClr val="EEECE1"/>
      </a:lt2>
      <a:accent1>
        <a:srgbClr val="02B8AD"/>
      </a:accent1>
      <a:accent2>
        <a:srgbClr val="BBFF37"/>
      </a:accent2>
      <a:accent3>
        <a:srgbClr val="F00082"/>
      </a:accent3>
      <a:accent4>
        <a:srgbClr val="00B0F0"/>
      </a:accent4>
      <a:accent5>
        <a:srgbClr val="4BACC6"/>
      </a:accent5>
      <a:accent6>
        <a:srgbClr val="F79646"/>
      </a:accent6>
      <a:hlink>
        <a:srgbClr val="02B8AD"/>
      </a:hlink>
      <a:folHlink>
        <a:srgbClr val="BBFF37"/>
      </a:folHlink>
    </a:clrScheme>
    <a:fontScheme name="Mira">
      <a:majorFont>
        <a:latin typeface="Dense"/>
        <a:ea typeface="Capella Bold"/>
        <a:cs typeface=""/>
      </a:majorFont>
      <a:minorFont>
        <a:latin typeface="Encode Sans Narrow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B8AD">
            <a:alpha val="4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26987</TotalTime>
  <Words>1388</Words>
  <Application>Microsoft Office PowerPoint</Application>
  <PresentationFormat>Personnalisé</PresentationFormat>
  <Paragraphs>374</Paragraphs>
  <Slides>59</Slides>
  <Notes>2</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59</vt:i4>
      </vt:variant>
    </vt:vector>
  </HeadingPairs>
  <TitlesOfParts>
    <vt:vector size="72" baseType="lpstr">
      <vt:lpstr>ＭＳ Ｐゴシック</vt:lpstr>
      <vt:lpstr>AR BERKLEY</vt:lpstr>
      <vt:lpstr>Arial</vt:lpstr>
      <vt:lpstr>Calibri</vt:lpstr>
      <vt:lpstr>Capella Bold</vt:lpstr>
      <vt:lpstr>Capella Light</vt:lpstr>
      <vt:lpstr>Clear Sans Light</vt:lpstr>
      <vt:lpstr>Dense</vt:lpstr>
      <vt:lpstr>Encode Sans Narrow Light</vt:lpstr>
      <vt:lpstr>Open Sans Light</vt:lpstr>
      <vt:lpstr>Wingdings</vt:lpstr>
      <vt:lpstr>Mira Title</vt:lpstr>
      <vt:lpstr>Mira Contents</vt:lpstr>
      <vt:lpstr>TAKETAXI Take it easy S.A.R.L</vt:lpstr>
      <vt:lpstr>Présentation PowerPoint</vt:lpstr>
      <vt:lpstr>PLAN</vt:lpstr>
      <vt:lpstr>Présentation PowerPoint</vt:lpstr>
      <vt:lpstr>CHOIX DE LA FORME JURIDIQUE</vt:lpstr>
      <vt:lpstr>ABOUT US</vt:lpstr>
      <vt:lpstr> DESCRIPTION D’ENTREPRISE </vt:lpstr>
      <vt:lpstr>COORDONNEES ENTRPRISE</vt:lpstr>
      <vt:lpstr>MEET OUR TEAM</vt:lpstr>
      <vt:lpstr>STATUT</vt:lpstr>
      <vt:lpstr>STATUT</vt:lpstr>
      <vt:lpstr>Présentation PowerPoint</vt:lpstr>
      <vt:lpstr>LES PROBLÈMES CONFRONTÉE</vt:lpstr>
      <vt:lpstr> SERVICE DE TAKE TAXI </vt:lpstr>
      <vt:lpstr>LES ETAPES A SUIVRE</vt:lpstr>
      <vt:lpstr>LES ETAPES A SUIVRE</vt:lpstr>
      <vt:lpstr>LES ETAPES A SUIVRE</vt:lpstr>
      <vt:lpstr>LES ETAPES A SUIVRE</vt:lpstr>
      <vt:lpstr>LES ETAPES A SUIVRE</vt:lpstr>
      <vt:lpstr>CRITÈRE DE QUALITÉ</vt:lpstr>
      <vt:lpstr>SI - TakeTaxi</vt:lpstr>
      <vt:lpstr>SI - TakeTaxi</vt:lpstr>
      <vt:lpstr>SI - TakeTaxi</vt:lpstr>
      <vt:lpstr>Présentation PowerPoint</vt:lpstr>
      <vt:lpstr>Présentation PowerPoint</vt:lpstr>
      <vt:lpstr>LA VEILLE</vt:lpstr>
      <vt:lpstr>USER REVIEWS</vt:lpstr>
      <vt:lpstr>LA VEILLE</vt:lpstr>
      <vt:lpstr>SWOT </vt:lpstr>
      <vt:lpstr>METHODE DE PORTER</vt:lpstr>
      <vt:lpstr>Présentation PowerPoint</vt:lpstr>
      <vt:lpstr>LES PROBLÈMES CONFRONTÉE</vt:lpstr>
      <vt:lpstr> SERVICE DE TAKE TAXI </vt:lpstr>
      <vt:lpstr>LES ETAPES A SUIVRE</vt:lpstr>
      <vt:lpstr>LES ETAPES A SUIVRE</vt:lpstr>
      <vt:lpstr>CRITÈRE DE QUALITÉ</vt:lpstr>
      <vt:lpstr>Présentation PowerPoint</vt:lpstr>
      <vt:lpstr>QUESTIONNAIRE</vt:lpstr>
      <vt:lpstr>QUESTIONNAIRE</vt:lpstr>
      <vt:lpstr>QUESTIONNAIRE</vt:lpstr>
      <vt:lpstr>Présentation PowerPoint</vt:lpstr>
      <vt:lpstr>Estimations de la 1ère Année</vt:lpstr>
      <vt:lpstr>Estimations de la 2ème Année</vt:lpstr>
      <vt:lpstr>Estimations de la 3ème Année</vt:lpstr>
      <vt:lpstr>Tableau des estimations</vt:lpstr>
      <vt:lpstr>Bilan TakeTaxi 30/03/2018 </vt:lpstr>
      <vt:lpstr>CPC TakeTaxi 2018 </vt:lpstr>
      <vt:lpstr>Bilan TakeTaxi 31/12/2019 </vt:lpstr>
      <vt:lpstr>CPC TakeTaxi 2019 </vt:lpstr>
      <vt:lpstr>Bilan provisionnel TakeTaxi 2020 </vt:lpstr>
      <vt:lpstr>CPC provisionnel TakeTaxi 2020 </vt:lpstr>
      <vt:lpstr>Présentation PowerPoint</vt:lpstr>
      <vt:lpstr>GESTION DES RISQUES</vt:lpstr>
      <vt:lpstr>Présentation PowerPoint</vt:lpstr>
      <vt:lpstr>Présentation PowerPoint</vt:lpstr>
      <vt:lpstr>Présentation PowerPoint</vt:lpstr>
      <vt:lpstr>Présentation PowerPoint</vt:lpstr>
      <vt:lpstr>KEEP MOVING FORWARD!</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Mira - Emerald</dc:title>
  <dc:creator>Jun</dc:creator>
  <cp:lastModifiedBy>ayoub barouch</cp:lastModifiedBy>
  <cp:revision>348</cp:revision>
  <dcterms:created xsi:type="dcterms:W3CDTF">2014-05-31T17:00:12Z</dcterms:created>
  <dcterms:modified xsi:type="dcterms:W3CDTF">2018-03-30T10:50:41Z</dcterms:modified>
</cp:coreProperties>
</file>